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70" r:id="rId3"/>
    <p:sldId id="343" r:id="rId4"/>
    <p:sldId id="382" r:id="rId5"/>
    <p:sldId id="372" r:id="rId6"/>
    <p:sldId id="380" r:id="rId7"/>
    <p:sldId id="369" r:id="rId8"/>
    <p:sldId id="373" r:id="rId9"/>
    <p:sldId id="368" r:id="rId10"/>
    <p:sldId id="378" r:id="rId11"/>
    <p:sldId id="375" r:id="rId12"/>
    <p:sldId id="3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468" autoAdjust="0"/>
  </p:normalViewPr>
  <p:slideViewPr>
    <p:cSldViewPr snapToGrid="0">
      <p:cViewPr varScale="1">
        <p:scale>
          <a:sx n="56" d="100"/>
          <a:sy n="56" d="100"/>
        </p:scale>
        <p:origin x="10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45A92-F220-4020-8608-C29FE055C8A2}" type="doc">
      <dgm:prSet loTypeId="urn:microsoft.com/office/officeart/2005/8/layout/matrix1" loCatId="matrix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75A84F33-9FBA-4E52-B5EE-267B66C1BE90}">
      <dgm:prSet phldrT="[Texto]"/>
      <dgm:spPr/>
      <dgm:t>
        <a:bodyPr/>
        <a:lstStyle/>
        <a:p>
          <a:r>
            <a:rPr lang="es-MX" dirty="0"/>
            <a:t>Perú</a:t>
          </a:r>
          <a:endParaRPr lang="es-PE" dirty="0"/>
        </a:p>
      </dgm:t>
    </dgm:pt>
    <dgm:pt modelId="{6536672F-B5EA-4A6D-9544-434BDDE77B84}" type="parTrans" cxnId="{660F749D-A3C2-4701-B274-AA6AFFAB3375}">
      <dgm:prSet/>
      <dgm:spPr/>
      <dgm:t>
        <a:bodyPr/>
        <a:lstStyle/>
        <a:p>
          <a:endParaRPr lang="es-PE"/>
        </a:p>
      </dgm:t>
    </dgm:pt>
    <dgm:pt modelId="{57AC1D32-5885-4AD4-BCC5-4F969406B67F}" type="sibTrans" cxnId="{660F749D-A3C2-4701-B274-AA6AFFAB3375}">
      <dgm:prSet/>
      <dgm:spPr/>
      <dgm:t>
        <a:bodyPr/>
        <a:lstStyle/>
        <a:p>
          <a:endParaRPr lang="es-PE"/>
        </a:p>
      </dgm:t>
    </dgm:pt>
    <dgm:pt modelId="{0ABFEC1E-4195-4631-AF2A-B04265A223D7}">
      <dgm:prSet phldrT="[Texto]"/>
      <dgm:spPr/>
      <dgm:t>
        <a:bodyPr/>
        <a:lstStyle/>
        <a:p>
          <a:r>
            <a:rPr lang="es-MX" dirty="0"/>
            <a:t>FCPF (CARBON FUND , PREPARATION FUND)</a:t>
          </a:r>
          <a:endParaRPr lang="es-PE" dirty="0"/>
        </a:p>
      </dgm:t>
    </dgm:pt>
    <dgm:pt modelId="{4A777BC4-3D2B-4412-B114-121EBA6FB9D0}" type="parTrans" cxnId="{B2B475B3-5F9A-4EE9-AF23-0D920ABE687F}">
      <dgm:prSet/>
      <dgm:spPr/>
      <dgm:t>
        <a:bodyPr/>
        <a:lstStyle/>
        <a:p>
          <a:endParaRPr lang="es-PE"/>
        </a:p>
      </dgm:t>
    </dgm:pt>
    <dgm:pt modelId="{11B6A58D-570A-47EA-9F22-DE8E0C2C6D46}" type="sibTrans" cxnId="{B2B475B3-5F9A-4EE9-AF23-0D920ABE687F}">
      <dgm:prSet/>
      <dgm:spPr/>
      <dgm:t>
        <a:bodyPr/>
        <a:lstStyle/>
        <a:p>
          <a:endParaRPr lang="es-PE"/>
        </a:p>
      </dgm:t>
    </dgm:pt>
    <dgm:pt modelId="{5DAE82BD-CAA9-4C86-9B61-45210D4856AF}">
      <dgm:prSet phldrT="[Texto]"/>
      <dgm:spPr/>
      <dgm:t>
        <a:bodyPr/>
        <a:lstStyle/>
        <a:p>
          <a:r>
            <a:rPr lang="es-MX" dirty="0"/>
            <a:t>FIP</a:t>
          </a:r>
          <a:endParaRPr lang="es-PE" dirty="0"/>
        </a:p>
      </dgm:t>
    </dgm:pt>
    <dgm:pt modelId="{7E1ECF37-C045-40D9-824D-1AAE3178FB4F}" type="parTrans" cxnId="{2F098BC3-7D18-425C-864F-FE66CAC101B0}">
      <dgm:prSet/>
      <dgm:spPr/>
      <dgm:t>
        <a:bodyPr/>
        <a:lstStyle/>
        <a:p>
          <a:endParaRPr lang="es-PE"/>
        </a:p>
      </dgm:t>
    </dgm:pt>
    <dgm:pt modelId="{1308F255-D23B-4787-80AE-104E1DE2B688}" type="sibTrans" cxnId="{2F098BC3-7D18-425C-864F-FE66CAC101B0}">
      <dgm:prSet/>
      <dgm:spPr/>
      <dgm:t>
        <a:bodyPr/>
        <a:lstStyle/>
        <a:p>
          <a:endParaRPr lang="es-PE"/>
        </a:p>
      </dgm:t>
    </dgm:pt>
    <dgm:pt modelId="{4BBF6FC9-2F8E-4397-AB87-8A44825C12EC}">
      <dgm:prSet phldrT="[Texto]"/>
      <dgm:spPr/>
      <dgm:t>
        <a:bodyPr/>
        <a:lstStyle/>
        <a:p>
          <a:r>
            <a:rPr lang="es-MX" dirty="0"/>
            <a:t>ONU-REDD</a:t>
          </a:r>
          <a:endParaRPr lang="es-PE" dirty="0"/>
        </a:p>
      </dgm:t>
    </dgm:pt>
    <dgm:pt modelId="{2189F1A8-604A-446D-A2B2-85FCAF2BBFBB}" type="parTrans" cxnId="{037CB6F0-9754-4626-BEB0-80D9CB3A2879}">
      <dgm:prSet/>
      <dgm:spPr/>
      <dgm:t>
        <a:bodyPr/>
        <a:lstStyle/>
        <a:p>
          <a:endParaRPr lang="es-PE"/>
        </a:p>
      </dgm:t>
    </dgm:pt>
    <dgm:pt modelId="{F4336DA3-3CF2-4486-94BB-67355D12936F}" type="sibTrans" cxnId="{037CB6F0-9754-4626-BEB0-80D9CB3A2879}">
      <dgm:prSet/>
      <dgm:spPr/>
      <dgm:t>
        <a:bodyPr/>
        <a:lstStyle/>
        <a:p>
          <a:endParaRPr lang="es-PE"/>
        </a:p>
      </dgm:t>
    </dgm:pt>
    <dgm:pt modelId="{C1733F23-768F-4682-AB42-43813C95A657}">
      <dgm:prSet phldrT="[Texto]"/>
      <dgm:spPr/>
      <dgm:t>
        <a:bodyPr/>
        <a:lstStyle/>
        <a:p>
          <a:r>
            <a:rPr lang="es-MX" dirty="0"/>
            <a:t>ACUERDO NORUEGA-ALEMANIA</a:t>
          </a:r>
          <a:endParaRPr lang="es-PE" dirty="0"/>
        </a:p>
      </dgm:t>
    </dgm:pt>
    <dgm:pt modelId="{F74456E1-4757-4F9A-91F0-CB3F7E4340A8}" type="parTrans" cxnId="{882BBBC6-64EC-47A4-9B63-7BB16C4F4366}">
      <dgm:prSet/>
      <dgm:spPr/>
      <dgm:t>
        <a:bodyPr/>
        <a:lstStyle/>
        <a:p>
          <a:endParaRPr lang="es-PE"/>
        </a:p>
      </dgm:t>
    </dgm:pt>
    <dgm:pt modelId="{14F4CEED-7D38-418C-B828-B6B52097DD46}" type="sibTrans" cxnId="{882BBBC6-64EC-47A4-9B63-7BB16C4F4366}">
      <dgm:prSet/>
      <dgm:spPr/>
      <dgm:t>
        <a:bodyPr/>
        <a:lstStyle/>
        <a:p>
          <a:endParaRPr lang="es-PE"/>
        </a:p>
      </dgm:t>
    </dgm:pt>
    <dgm:pt modelId="{E0A06BF9-DF0C-48AE-9D0B-A87BDC0B9139}" type="pres">
      <dgm:prSet presAssocID="{DFD45A92-F220-4020-8608-C29FE055C8A2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CB1CB06-727A-4CE1-B3B7-D7B1DDFE6DEF}" type="pres">
      <dgm:prSet presAssocID="{DFD45A92-F220-4020-8608-C29FE055C8A2}" presName="matrix" presStyleCnt="0"/>
      <dgm:spPr/>
    </dgm:pt>
    <dgm:pt modelId="{05A78B2C-D604-417E-B3F1-E54B21F2BDBA}" type="pres">
      <dgm:prSet presAssocID="{DFD45A92-F220-4020-8608-C29FE055C8A2}" presName="tile1" presStyleLbl="node1" presStyleIdx="0" presStyleCnt="4" custLinFactNeighborX="249" custLinFactNeighborY="-8196"/>
      <dgm:spPr/>
    </dgm:pt>
    <dgm:pt modelId="{B21AC4C4-C22A-4E0A-92D6-4029AB876B3D}" type="pres">
      <dgm:prSet presAssocID="{DFD45A92-F220-4020-8608-C29FE055C8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D243A06-A98C-4519-8291-9E00BA056986}" type="pres">
      <dgm:prSet presAssocID="{DFD45A92-F220-4020-8608-C29FE055C8A2}" presName="tile2" presStyleLbl="node1" presStyleIdx="1" presStyleCnt="4"/>
      <dgm:spPr/>
    </dgm:pt>
    <dgm:pt modelId="{9B33A4FF-5160-4F37-95F1-844969C646C0}" type="pres">
      <dgm:prSet presAssocID="{DFD45A92-F220-4020-8608-C29FE055C8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853A92D-5045-4E47-A3CB-39B64664B07B}" type="pres">
      <dgm:prSet presAssocID="{DFD45A92-F220-4020-8608-C29FE055C8A2}" presName="tile3" presStyleLbl="node1" presStyleIdx="2" presStyleCnt="4"/>
      <dgm:spPr/>
    </dgm:pt>
    <dgm:pt modelId="{E4385589-B5B8-4AB9-8757-819AB317B265}" type="pres">
      <dgm:prSet presAssocID="{DFD45A92-F220-4020-8608-C29FE055C8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6FCD862-BCF3-4B7A-A45F-D229EC4A8B27}" type="pres">
      <dgm:prSet presAssocID="{DFD45A92-F220-4020-8608-C29FE055C8A2}" presName="tile4" presStyleLbl="node1" presStyleIdx="3" presStyleCnt="4"/>
      <dgm:spPr/>
    </dgm:pt>
    <dgm:pt modelId="{81E9D157-EB07-4144-A7DF-417ACB235D6B}" type="pres">
      <dgm:prSet presAssocID="{DFD45A92-F220-4020-8608-C29FE055C8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595D85B2-E3AD-4F00-AF9C-587C8D8E59CE}" type="pres">
      <dgm:prSet presAssocID="{DFD45A92-F220-4020-8608-C29FE055C8A2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452B4203-B0D3-43FC-A961-ECCEF8B13299}" type="presOf" srcId="{4BBF6FC9-2F8E-4397-AB87-8A44825C12EC}" destId="{E4385589-B5B8-4AB9-8757-819AB317B265}" srcOrd="1" destOrd="0" presId="urn:microsoft.com/office/officeart/2005/8/layout/matrix1"/>
    <dgm:cxn modelId="{7BF0472A-5A3D-49CA-9990-60CAFF93D040}" type="presOf" srcId="{75A84F33-9FBA-4E52-B5EE-267B66C1BE90}" destId="{595D85B2-E3AD-4F00-AF9C-587C8D8E59CE}" srcOrd="0" destOrd="0" presId="urn:microsoft.com/office/officeart/2005/8/layout/matrix1"/>
    <dgm:cxn modelId="{7E96A636-71E8-4FC0-BAD9-1F190A286A7D}" type="presOf" srcId="{DFD45A92-F220-4020-8608-C29FE055C8A2}" destId="{E0A06BF9-DF0C-48AE-9D0B-A87BDC0B9139}" srcOrd="0" destOrd="0" presId="urn:microsoft.com/office/officeart/2005/8/layout/matrix1"/>
    <dgm:cxn modelId="{8394725D-56DC-4082-8E95-44B212BE220C}" type="presOf" srcId="{4BBF6FC9-2F8E-4397-AB87-8A44825C12EC}" destId="{6853A92D-5045-4E47-A3CB-39B64664B07B}" srcOrd="0" destOrd="0" presId="urn:microsoft.com/office/officeart/2005/8/layout/matrix1"/>
    <dgm:cxn modelId="{FDAB9F45-F55A-4F94-AFB7-C4F3F6F6192C}" type="presOf" srcId="{C1733F23-768F-4682-AB42-43813C95A657}" destId="{81E9D157-EB07-4144-A7DF-417ACB235D6B}" srcOrd="1" destOrd="0" presId="urn:microsoft.com/office/officeart/2005/8/layout/matrix1"/>
    <dgm:cxn modelId="{B1D4CA45-BCA5-45C5-9359-3F4094C90417}" type="presOf" srcId="{C1733F23-768F-4682-AB42-43813C95A657}" destId="{B6FCD862-BCF3-4B7A-A45F-D229EC4A8B27}" srcOrd="0" destOrd="0" presId="urn:microsoft.com/office/officeart/2005/8/layout/matrix1"/>
    <dgm:cxn modelId="{7E426170-48A9-4B3B-872F-BD7F2138DF85}" type="presOf" srcId="{0ABFEC1E-4195-4631-AF2A-B04265A223D7}" destId="{05A78B2C-D604-417E-B3F1-E54B21F2BDBA}" srcOrd="0" destOrd="0" presId="urn:microsoft.com/office/officeart/2005/8/layout/matrix1"/>
    <dgm:cxn modelId="{660F749D-A3C2-4701-B274-AA6AFFAB3375}" srcId="{DFD45A92-F220-4020-8608-C29FE055C8A2}" destId="{75A84F33-9FBA-4E52-B5EE-267B66C1BE90}" srcOrd="0" destOrd="0" parTransId="{6536672F-B5EA-4A6D-9544-434BDDE77B84}" sibTransId="{57AC1D32-5885-4AD4-BCC5-4F969406B67F}"/>
    <dgm:cxn modelId="{DF8A12AF-2259-4A49-B6B8-143FA0BA1DC8}" type="presOf" srcId="{0ABFEC1E-4195-4631-AF2A-B04265A223D7}" destId="{B21AC4C4-C22A-4E0A-92D6-4029AB876B3D}" srcOrd="1" destOrd="0" presId="urn:microsoft.com/office/officeart/2005/8/layout/matrix1"/>
    <dgm:cxn modelId="{0A5E30B3-4CD0-45F9-BDE8-1B953C984367}" type="presOf" srcId="{5DAE82BD-CAA9-4C86-9B61-45210D4856AF}" destId="{9B33A4FF-5160-4F37-95F1-844969C646C0}" srcOrd="1" destOrd="0" presId="urn:microsoft.com/office/officeart/2005/8/layout/matrix1"/>
    <dgm:cxn modelId="{B2B475B3-5F9A-4EE9-AF23-0D920ABE687F}" srcId="{75A84F33-9FBA-4E52-B5EE-267B66C1BE90}" destId="{0ABFEC1E-4195-4631-AF2A-B04265A223D7}" srcOrd="0" destOrd="0" parTransId="{4A777BC4-3D2B-4412-B114-121EBA6FB9D0}" sibTransId="{11B6A58D-570A-47EA-9F22-DE8E0C2C6D46}"/>
    <dgm:cxn modelId="{2F098BC3-7D18-425C-864F-FE66CAC101B0}" srcId="{75A84F33-9FBA-4E52-B5EE-267B66C1BE90}" destId="{5DAE82BD-CAA9-4C86-9B61-45210D4856AF}" srcOrd="1" destOrd="0" parTransId="{7E1ECF37-C045-40D9-824D-1AAE3178FB4F}" sibTransId="{1308F255-D23B-4787-80AE-104E1DE2B688}"/>
    <dgm:cxn modelId="{882BBBC6-64EC-47A4-9B63-7BB16C4F4366}" srcId="{75A84F33-9FBA-4E52-B5EE-267B66C1BE90}" destId="{C1733F23-768F-4682-AB42-43813C95A657}" srcOrd="3" destOrd="0" parTransId="{F74456E1-4757-4F9A-91F0-CB3F7E4340A8}" sibTransId="{14F4CEED-7D38-418C-B828-B6B52097DD46}"/>
    <dgm:cxn modelId="{CC8748E0-B97D-4D58-8B5E-0E133ECC49EE}" type="presOf" srcId="{5DAE82BD-CAA9-4C86-9B61-45210D4856AF}" destId="{7D243A06-A98C-4519-8291-9E00BA056986}" srcOrd="0" destOrd="0" presId="urn:microsoft.com/office/officeart/2005/8/layout/matrix1"/>
    <dgm:cxn modelId="{037CB6F0-9754-4626-BEB0-80D9CB3A2879}" srcId="{75A84F33-9FBA-4E52-B5EE-267B66C1BE90}" destId="{4BBF6FC9-2F8E-4397-AB87-8A44825C12EC}" srcOrd="2" destOrd="0" parTransId="{2189F1A8-604A-446D-A2B2-85FCAF2BBFBB}" sibTransId="{F4336DA3-3CF2-4486-94BB-67355D12936F}"/>
    <dgm:cxn modelId="{772BC372-ACB6-4F54-9838-9F7FA9C644DB}" type="presParOf" srcId="{E0A06BF9-DF0C-48AE-9D0B-A87BDC0B9139}" destId="{2CB1CB06-727A-4CE1-B3B7-D7B1DDFE6DEF}" srcOrd="0" destOrd="0" presId="urn:microsoft.com/office/officeart/2005/8/layout/matrix1"/>
    <dgm:cxn modelId="{ADE65120-B6EB-4E14-AF41-68934F7035F7}" type="presParOf" srcId="{2CB1CB06-727A-4CE1-B3B7-D7B1DDFE6DEF}" destId="{05A78B2C-D604-417E-B3F1-E54B21F2BDBA}" srcOrd="0" destOrd="0" presId="urn:microsoft.com/office/officeart/2005/8/layout/matrix1"/>
    <dgm:cxn modelId="{27DE111B-20F6-4EB9-8139-6F3C61C4D368}" type="presParOf" srcId="{2CB1CB06-727A-4CE1-B3B7-D7B1DDFE6DEF}" destId="{B21AC4C4-C22A-4E0A-92D6-4029AB876B3D}" srcOrd="1" destOrd="0" presId="urn:microsoft.com/office/officeart/2005/8/layout/matrix1"/>
    <dgm:cxn modelId="{91687630-D419-4733-AFB4-1CBF2A49686F}" type="presParOf" srcId="{2CB1CB06-727A-4CE1-B3B7-D7B1DDFE6DEF}" destId="{7D243A06-A98C-4519-8291-9E00BA056986}" srcOrd="2" destOrd="0" presId="urn:microsoft.com/office/officeart/2005/8/layout/matrix1"/>
    <dgm:cxn modelId="{46EA129D-3389-47E9-99DF-3721A71D6B5D}" type="presParOf" srcId="{2CB1CB06-727A-4CE1-B3B7-D7B1DDFE6DEF}" destId="{9B33A4FF-5160-4F37-95F1-844969C646C0}" srcOrd="3" destOrd="0" presId="urn:microsoft.com/office/officeart/2005/8/layout/matrix1"/>
    <dgm:cxn modelId="{14071460-4AA3-452F-80CE-84384151C70A}" type="presParOf" srcId="{2CB1CB06-727A-4CE1-B3B7-D7B1DDFE6DEF}" destId="{6853A92D-5045-4E47-A3CB-39B64664B07B}" srcOrd="4" destOrd="0" presId="urn:microsoft.com/office/officeart/2005/8/layout/matrix1"/>
    <dgm:cxn modelId="{8E9CF397-194B-4812-8EB5-E67CAD58E80A}" type="presParOf" srcId="{2CB1CB06-727A-4CE1-B3B7-D7B1DDFE6DEF}" destId="{E4385589-B5B8-4AB9-8757-819AB317B265}" srcOrd="5" destOrd="0" presId="urn:microsoft.com/office/officeart/2005/8/layout/matrix1"/>
    <dgm:cxn modelId="{A9C140B5-FDCC-48E7-9D64-1CD4C4A3E24F}" type="presParOf" srcId="{2CB1CB06-727A-4CE1-B3B7-D7B1DDFE6DEF}" destId="{B6FCD862-BCF3-4B7A-A45F-D229EC4A8B27}" srcOrd="6" destOrd="0" presId="urn:microsoft.com/office/officeart/2005/8/layout/matrix1"/>
    <dgm:cxn modelId="{DFD68AC1-B3F5-4126-9C4E-3487E0691D91}" type="presParOf" srcId="{2CB1CB06-727A-4CE1-B3B7-D7B1DDFE6DEF}" destId="{81E9D157-EB07-4144-A7DF-417ACB235D6B}" srcOrd="7" destOrd="0" presId="urn:microsoft.com/office/officeart/2005/8/layout/matrix1"/>
    <dgm:cxn modelId="{F2C5ED16-8EBA-418F-B42A-AC8B1EA42BF7}" type="presParOf" srcId="{E0A06BF9-DF0C-48AE-9D0B-A87BDC0B9139}" destId="{595D85B2-E3AD-4F00-AF9C-587C8D8E59C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7DE14A-A446-4724-87DE-96EF3FDDBB2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698AD497-3E3C-4867-A890-22664263E44E}">
      <dgm:prSet/>
      <dgm:spPr/>
      <dgm:t>
        <a:bodyPr/>
        <a:lstStyle/>
        <a:p>
          <a:pPr>
            <a:lnSpc>
              <a:spcPct val="100000"/>
            </a:lnSpc>
          </a:pPr>
          <a:r>
            <a:rPr lang="es-PE"/>
            <a:t>Gobernanza</a:t>
          </a:r>
          <a:endParaRPr lang="en-US"/>
        </a:p>
      </dgm:t>
    </dgm:pt>
    <dgm:pt modelId="{5C134427-EBDD-401D-A8BA-D92EFE4340F7}" type="parTrans" cxnId="{8E0CFDBB-5D6D-45E4-B7A9-4C330C7306B1}">
      <dgm:prSet/>
      <dgm:spPr/>
      <dgm:t>
        <a:bodyPr/>
        <a:lstStyle/>
        <a:p>
          <a:endParaRPr lang="en-US"/>
        </a:p>
      </dgm:t>
    </dgm:pt>
    <dgm:pt modelId="{18CD2D6E-05F5-4294-9A05-E4AEC5C29AD0}" type="sibTrans" cxnId="{8E0CFDBB-5D6D-45E4-B7A9-4C330C7306B1}">
      <dgm:prSet/>
      <dgm:spPr/>
      <dgm:t>
        <a:bodyPr/>
        <a:lstStyle/>
        <a:p>
          <a:endParaRPr lang="en-US"/>
        </a:p>
      </dgm:t>
    </dgm:pt>
    <dgm:pt modelId="{37E4A0E0-3945-4F18-8116-AC4D711E1B70}">
      <dgm:prSet/>
      <dgm:spPr/>
      <dgm:t>
        <a:bodyPr/>
        <a:lstStyle/>
        <a:p>
          <a:pPr>
            <a:lnSpc>
              <a:spcPct val="100000"/>
            </a:lnSpc>
          </a:pPr>
          <a:r>
            <a:rPr lang="es-PE"/>
            <a:t>Buena gobernanza</a:t>
          </a:r>
          <a:endParaRPr lang="en-US"/>
        </a:p>
      </dgm:t>
    </dgm:pt>
    <dgm:pt modelId="{BEAEDE6E-2619-4ED5-906A-1D567BCB9E64}" type="parTrans" cxnId="{73CE2D45-28FF-4E3C-A63E-12DD81E62E7D}">
      <dgm:prSet/>
      <dgm:spPr/>
      <dgm:t>
        <a:bodyPr/>
        <a:lstStyle/>
        <a:p>
          <a:endParaRPr lang="en-US"/>
        </a:p>
      </dgm:t>
    </dgm:pt>
    <dgm:pt modelId="{24A57E92-B415-453A-9265-8B57AF6402E3}" type="sibTrans" cxnId="{73CE2D45-28FF-4E3C-A63E-12DD81E62E7D}">
      <dgm:prSet/>
      <dgm:spPr/>
      <dgm:t>
        <a:bodyPr/>
        <a:lstStyle/>
        <a:p>
          <a:endParaRPr lang="en-US"/>
        </a:p>
      </dgm:t>
    </dgm:pt>
    <dgm:pt modelId="{6B9BFAC6-BD5D-40D5-ADD8-C395A7FFD5A7}">
      <dgm:prSet/>
      <dgm:spPr/>
      <dgm:t>
        <a:bodyPr/>
        <a:lstStyle/>
        <a:p>
          <a:pPr>
            <a:lnSpc>
              <a:spcPct val="100000"/>
            </a:lnSpc>
          </a:pPr>
          <a:r>
            <a:rPr lang="es-PE"/>
            <a:t>Gobernanza forestal</a:t>
          </a:r>
          <a:endParaRPr lang="en-US"/>
        </a:p>
      </dgm:t>
    </dgm:pt>
    <dgm:pt modelId="{9683EFF8-1D5F-4CD2-9D9B-5B473E8891A8}" type="parTrans" cxnId="{2B51A6EA-3E2D-4B38-BE39-55AC74028A1E}">
      <dgm:prSet/>
      <dgm:spPr/>
      <dgm:t>
        <a:bodyPr/>
        <a:lstStyle/>
        <a:p>
          <a:endParaRPr lang="en-US"/>
        </a:p>
      </dgm:t>
    </dgm:pt>
    <dgm:pt modelId="{462DB41C-DA26-4F15-8F43-7B2A259C0087}" type="sibTrans" cxnId="{2B51A6EA-3E2D-4B38-BE39-55AC74028A1E}">
      <dgm:prSet/>
      <dgm:spPr/>
      <dgm:t>
        <a:bodyPr/>
        <a:lstStyle/>
        <a:p>
          <a:endParaRPr lang="en-US"/>
        </a:p>
      </dgm:t>
    </dgm:pt>
    <dgm:pt modelId="{CF2F117E-3748-4DD0-8584-2321D283B457}" type="pres">
      <dgm:prSet presAssocID="{507DE14A-A446-4724-87DE-96EF3FDDBB2D}" presName="root" presStyleCnt="0">
        <dgm:presLayoutVars>
          <dgm:dir/>
          <dgm:resizeHandles val="exact"/>
        </dgm:presLayoutVars>
      </dgm:prSet>
      <dgm:spPr/>
    </dgm:pt>
    <dgm:pt modelId="{9AF8C02E-B619-42F6-BA4E-CB60BBC7426F}" type="pres">
      <dgm:prSet presAssocID="{698AD497-3E3C-4867-A890-22664263E44E}" presName="compNode" presStyleCnt="0"/>
      <dgm:spPr/>
    </dgm:pt>
    <dgm:pt modelId="{66099E67-1565-4B4E-93CA-E544DA287E1A}" type="pres">
      <dgm:prSet presAssocID="{698AD497-3E3C-4867-A890-22664263E44E}" presName="bgRect" presStyleLbl="bgShp" presStyleIdx="0" presStyleCnt="3"/>
      <dgm:spPr/>
    </dgm:pt>
    <dgm:pt modelId="{B5B73480-05BF-4291-8313-444042E5535B}" type="pres">
      <dgm:prSet presAssocID="{698AD497-3E3C-4867-A890-22664263E44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755DDC28-69DE-40BF-8F25-B068C94D2553}" type="pres">
      <dgm:prSet presAssocID="{698AD497-3E3C-4867-A890-22664263E44E}" presName="spaceRect" presStyleCnt="0"/>
      <dgm:spPr/>
    </dgm:pt>
    <dgm:pt modelId="{A26448F8-1582-4912-8635-7D21128CCAF5}" type="pres">
      <dgm:prSet presAssocID="{698AD497-3E3C-4867-A890-22664263E44E}" presName="parTx" presStyleLbl="revTx" presStyleIdx="0" presStyleCnt="3">
        <dgm:presLayoutVars>
          <dgm:chMax val="0"/>
          <dgm:chPref val="0"/>
        </dgm:presLayoutVars>
      </dgm:prSet>
      <dgm:spPr/>
    </dgm:pt>
    <dgm:pt modelId="{7BCB7F04-999D-40BE-8C9F-FA3BC7042F2D}" type="pres">
      <dgm:prSet presAssocID="{18CD2D6E-05F5-4294-9A05-E4AEC5C29AD0}" presName="sibTrans" presStyleCnt="0"/>
      <dgm:spPr/>
    </dgm:pt>
    <dgm:pt modelId="{D267C3AB-5329-4A3E-BB23-AD428E6A0C97}" type="pres">
      <dgm:prSet presAssocID="{37E4A0E0-3945-4F18-8116-AC4D711E1B70}" presName="compNode" presStyleCnt="0"/>
      <dgm:spPr/>
    </dgm:pt>
    <dgm:pt modelId="{E24E3404-0A75-45EA-92FF-08D3021E581D}" type="pres">
      <dgm:prSet presAssocID="{37E4A0E0-3945-4F18-8116-AC4D711E1B70}" presName="bgRect" presStyleLbl="bgShp" presStyleIdx="1" presStyleCnt="3"/>
      <dgm:spPr/>
    </dgm:pt>
    <dgm:pt modelId="{65FD41C1-B83C-44B4-8B71-7312FCC3F7DE}" type="pres">
      <dgm:prSet presAssocID="{37E4A0E0-3945-4F18-8116-AC4D711E1B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5D96E378-B026-4206-B081-B456C9F77E4B}" type="pres">
      <dgm:prSet presAssocID="{37E4A0E0-3945-4F18-8116-AC4D711E1B70}" presName="spaceRect" presStyleCnt="0"/>
      <dgm:spPr/>
    </dgm:pt>
    <dgm:pt modelId="{6DD20067-ADE4-4937-B035-4F0655B36F0A}" type="pres">
      <dgm:prSet presAssocID="{37E4A0E0-3945-4F18-8116-AC4D711E1B70}" presName="parTx" presStyleLbl="revTx" presStyleIdx="1" presStyleCnt="3">
        <dgm:presLayoutVars>
          <dgm:chMax val="0"/>
          <dgm:chPref val="0"/>
        </dgm:presLayoutVars>
      </dgm:prSet>
      <dgm:spPr/>
    </dgm:pt>
    <dgm:pt modelId="{6F4D1F5C-F62A-4963-9930-6F33CB623D2F}" type="pres">
      <dgm:prSet presAssocID="{24A57E92-B415-453A-9265-8B57AF6402E3}" presName="sibTrans" presStyleCnt="0"/>
      <dgm:spPr/>
    </dgm:pt>
    <dgm:pt modelId="{6FB86D38-D685-41D3-9E4F-69DD9AECD011}" type="pres">
      <dgm:prSet presAssocID="{6B9BFAC6-BD5D-40D5-ADD8-C395A7FFD5A7}" presName="compNode" presStyleCnt="0"/>
      <dgm:spPr/>
    </dgm:pt>
    <dgm:pt modelId="{E2AB5ADA-D503-4C60-BDCA-BD09EF231981}" type="pres">
      <dgm:prSet presAssocID="{6B9BFAC6-BD5D-40D5-ADD8-C395A7FFD5A7}" presName="bgRect" presStyleLbl="bgShp" presStyleIdx="2" presStyleCnt="3"/>
      <dgm:spPr/>
    </dgm:pt>
    <dgm:pt modelId="{4EB6513B-A33A-4977-8A36-657E60A1AD22}" type="pres">
      <dgm:prSet presAssocID="{6B9BFAC6-BD5D-40D5-ADD8-C395A7FFD5A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9E8BB784-C0B8-4C83-9A3E-4C6CF2295B73}" type="pres">
      <dgm:prSet presAssocID="{6B9BFAC6-BD5D-40D5-ADD8-C395A7FFD5A7}" presName="spaceRect" presStyleCnt="0"/>
      <dgm:spPr/>
    </dgm:pt>
    <dgm:pt modelId="{670EEC7D-2D39-40FD-8C22-85C1708AA123}" type="pres">
      <dgm:prSet presAssocID="{6B9BFAC6-BD5D-40D5-ADD8-C395A7FFD5A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C947325-FDFA-4A92-AF43-2C24F3E9293A}" type="presOf" srcId="{507DE14A-A446-4724-87DE-96EF3FDDBB2D}" destId="{CF2F117E-3748-4DD0-8584-2321D283B457}" srcOrd="0" destOrd="0" presId="urn:microsoft.com/office/officeart/2018/2/layout/IconVerticalSolidList"/>
    <dgm:cxn modelId="{73CE2D45-28FF-4E3C-A63E-12DD81E62E7D}" srcId="{507DE14A-A446-4724-87DE-96EF3FDDBB2D}" destId="{37E4A0E0-3945-4F18-8116-AC4D711E1B70}" srcOrd="1" destOrd="0" parTransId="{BEAEDE6E-2619-4ED5-906A-1D567BCB9E64}" sibTransId="{24A57E92-B415-453A-9265-8B57AF6402E3}"/>
    <dgm:cxn modelId="{3813E472-4158-4B14-9B37-63C658027AED}" type="presOf" srcId="{698AD497-3E3C-4867-A890-22664263E44E}" destId="{A26448F8-1582-4912-8635-7D21128CCAF5}" srcOrd="0" destOrd="0" presId="urn:microsoft.com/office/officeart/2018/2/layout/IconVerticalSolidList"/>
    <dgm:cxn modelId="{C7BB22A2-11F7-4461-9E66-708427931626}" type="presOf" srcId="{37E4A0E0-3945-4F18-8116-AC4D711E1B70}" destId="{6DD20067-ADE4-4937-B035-4F0655B36F0A}" srcOrd="0" destOrd="0" presId="urn:microsoft.com/office/officeart/2018/2/layout/IconVerticalSolidList"/>
    <dgm:cxn modelId="{4FBE80AF-5C33-4B13-AEA8-BF7672A76F22}" type="presOf" srcId="{6B9BFAC6-BD5D-40D5-ADD8-C395A7FFD5A7}" destId="{670EEC7D-2D39-40FD-8C22-85C1708AA123}" srcOrd="0" destOrd="0" presId="urn:microsoft.com/office/officeart/2018/2/layout/IconVerticalSolidList"/>
    <dgm:cxn modelId="{8E0CFDBB-5D6D-45E4-B7A9-4C330C7306B1}" srcId="{507DE14A-A446-4724-87DE-96EF3FDDBB2D}" destId="{698AD497-3E3C-4867-A890-22664263E44E}" srcOrd="0" destOrd="0" parTransId="{5C134427-EBDD-401D-A8BA-D92EFE4340F7}" sibTransId="{18CD2D6E-05F5-4294-9A05-E4AEC5C29AD0}"/>
    <dgm:cxn modelId="{2B51A6EA-3E2D-4B38-BE39-55AC74028A1E}" srcId="{507DE14A-A446-4724-87DE-96EF3FDDBB2D}" destId="{6B9BFAC6-BD5D-40D5-ADD8-C395A7FFD5A7}" srcOrd="2" destOrd="0" parTransId="{9683EFF8-1D5F-4CD2-9D9B-5B473E8891A8}" sibTransId="{462DB41C-DA26-4F15-8F43-7B2A259C0087}"/>
    <dgm:cxn modelId="{99F03E51-42B6-4165-B31D-D5DB426A1839}" type="presParOf" srcId="{CF2F117E-3748-4DD0-8584-2321D283B457}" destId="{9AF8C02E-B619-42F6-BA4E-CB60BBC7426F}" srcOrd="0" destOrd="0" presId="urn:microsoft.com/office/officeart/2018/2/layout/IconVerticalSolidList"/>
    <dgm:cxn modelId="{58C81DD2-1B34-475B-8042-AA6FA417395E}" type="presParOf" srcId="{9AF8C02E-B619-42F6-BA4E-CB60BBC7426F}" destId="{66099E67-1565-4B4E-93CA-E544DA287E1A}" srcOrd="0" destOrd="0" presId="urn:microsoft.com/office/officeart/2018/2/layout/IconVerticalSolidList"/>
    <dgm:cxn modelId="{48C8FE08-43D7-44D5-BC1A-A5F28E640DD6}" type="presParOf" srcId="{9AF8C02E-B619-42F6-BA4E-CB60BBC7426F}" destId="{B5B73480-05BF-4291-8313-444042E5535B}" srcOrd="1" destOrd="0" presId="urn:microsoft.com/office/officeart/2018/2/layout/IconVerticalSolidList"/>
    <dgm:cxn modelId="{3A9ADE01-2FE2-44BF-8938-E44A2254268C}" type="presParOf" srcId="{9AF8C02E-B619-42F6-BA4E-CB60BBC7426F}" destId="{755DDC28-69DE-40BF-8F25-B068C94D2553}" srcOrd="2" destOrd="0" presId="urn:microsoft.com/office/officeart/2018/2/layout/IconVerticalSolidList"/>
    <dgm:cxn modelId="{0EDFD426-B245-4D6F-8C5E-4E9C89E81567}" type="presParOf" srcId="{9AF8C02E-B619-42F6-BA4E-CB60BBC7426F}" destId="{A26448F8-1582-4912-8635-7D21128CCAF5}" srcOrd="3" destOrd="0" presId="urn:microsoft.com/office/officeart/2018/2/layout/IconVerticalSolidList"/>
    <dgm:cxn modelId="{FB788539-EBAD-4DDB-91F6-BF90DBAE956F}" type="presParOf" srcId="{CF2F117E-3748-4DD0-8584-2321D283B457}" destId="{7BCB7F04-999D-40BE-8C9F-FA3BC7042F2D}" srcOrd="1" destOrd="0" presId="urn:microsoft.com/office/officeart/2018/2/layout/IconVerticalSolidList"/>
    <dgm:cxn modelId="{7F888B71-EEF9-4CF9-B187-8CB27FB1003A}" type="presParOf" srcId="{CF2F117E-3748-4DD0-8584-2321D283B457}" destId="{D267C3AB-5329-4A3E-BB23-AD428E6A0C97}" srcOrd="2" destOrd="0" presId="urn:microsoft.com/office/officeart/2018/2/layout/IconVerticalSolidList"/>
    <dgm:cxn modelId="{52B78AC0-9EE2-4E87-A869-2E6B61359834}" type="presParOf" srcId="{D267C3AB-5329-4A3E-BB23-AD428E6A0C97}" destId="{E24E3404-0A75-45EA-92FF-08D3021E581D}" srcOrd="0" destOrd="0" presId="urn:microsoft.com/office/officeart/2018/2/layout/IconVerticalSolidList"/>
    <dgm:cxn modelId="{1A9531C1-F218-4F12-BB74-4372222112D4}" type="presParOf" srcId="{D267C3AB-5329-4A3E-BB23-AD428E6A0C97}" destId="{65FD41C1-B83C-44B4-8B71-7312FCC3F7DE}" srcOrd="1" destOrd="0" presId="urn:microsoft.com/office/officeart/2018/2/layout/IconVerticalSolidList"/>
    <dgm:cxn modelId="{FB0D9495-E208-42B6-B04A-DC8818EB2110}" type="presParOf" srcId="{D267C3AB-5329-4A3E-BB23-AD428E6A0C97}" destId="{5D96E378-B026-4206-B081-B456C9F77E4B}" srcOrd="2" destOrd="0" presId="urn:microsoft.com/office/officeart/2018/2/layout/IconVerticalSolidList"/>
    <dgm:cxn modelId="{D9A1BEBC-BB28-4A80-ACE7-7982C9B26CC5}" type="presParOf" srcId="{D267C3AB-5329-4A3E-BB23-AD428E6A0C97}" destId="{6DD20067-ADE4-4937-B035-4F0655B36F0A}" srcOrd="3" destOrd="0" presId="urn:microsoft.com/office/officeart/2018/2/layout/IconVerticalSolidList"/>
    <dgm:cxn modelId="{9596AB50-F97D-4502-853F-048A6E38456D}" type="presParOf" srcId="{CF2F117E-3748-4DD0-8584-2321D283B457}" destId="{6F4D1F5C-F62A-4963-9930-6F33CB623D2F}" srcOrd="3" destOrd="0" presId="urn:microsoft.com/office/officeart/2018/2/layout/IconVerticalSolidList"/>
    <dgm:cxn modelId="{F7E951C4-E95F-4F84-823E-5D3FFF379669}" type="presParOf" srcId="{CF2F117E-3748-4DD0-8584-2321D283B457}" destId="{6FB86D38-D685-41D3-9E4F-69DD9AECD011}" srcOrd="4" destOrd="0" presId="urn:microsoft.com/office/officeart/2018/2/layout/IconVerticalSolidList"/>
    <dgm:cxn modelId="{E23FC5E6-7044-4CB5-8505-62CC94D6869D}" type="presParOf" srcId="{6FB86D38-D685-41D3-9E4F-69DD9AECD011}" destId="{E2AB5ADA-D503-4C60-BDCA-BD09EF231981}" srcOrd="0" destOrd="0" presId="urn:microsoft.com/office/officeart/2018/2/layout/IconVerticalSolidList"/>
    <dgm:cxn modelId="{BC7A0A49-BE3B-4D1D-A758-85A2BF3792FE}" type="presParOf" srcId="{6FB86D38-D685-41D3-9E4F-69DD9AECD011}" destId="{4EB6513B-A33A-4977-8A36-657E60A1AD22}" srcOrd="1" destOrd="0" presId="urn:microsoft.com/office/officeart/2018/2/layout/IconVerticalSolidList"/>
    <dgm:cxn modelId="{D0F56189-96A6-4115-A8B6-AC24FDC1B862}" type="presParOf" srcId="{6FB86D38-D685-41D3-9E4F-69DD9AECD011}" destId="{9E8BB784-C0B8-4C83-9A3E-4C6CF2295B73}" srcOrd="2" destOrd="0" presId="urn:microsoft.com/office/officeart/2018/2/layout/IconVerticalSolidList"/>
    <dgm:cxn modelId="{499A8AC9-5D98-48B5-8563-6B3006C75460}" type="presParOf" srcId="{6FB86D38-D685-41D3-9E4F-69DD9AECD011}" destId="{670EEC7D-2D39-40FD-8C22-85C1708AA1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71ACEB-5199-4227-87CC-9913C655EB4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1522F3F-CC0B-4003-A101-C1D2F14D6229}">
      <dgm:prSet/>
      <dgm:spPr/>
      <dgm:t>
        <a:bodyPr/>
        <a:lstStyle/>
        <a:p>
          <a:r>
            <a:rPr lang="es-MX" dirty="0"/>
            <a:t>Gobernabilidad y gobernanza, no son lo mismo. La gobernabilidad se refiere a las capacidades del gobierno  para gobernar, capacidades que pasan por mejorar el funcionamiento de la administración pública y la formación del funcionariado, y por introducir el conocimiento científico y técnico al proceso de toma de decisiones, entre otras cosas. La gobernanza, en cambio, aunque incluye el gobierno formal y reconoce la necesidad de estas capacidades, se ocupa también de la forma en que las organizaciones de la sociedad civil y las empresas se organizan internamente, así como,  de las maneras en que contribuyen a la gestión pública. </a:t>
          </a:r>
          <a:endParaRPr lang="en-US" dirty="0"/>
        </a:p>
      </dgm:t>
    </dgm:pt>
    <dgm:pt modelId="{A93F8CC8-751D-4889-8963-11002D824302}" type="parTrans" cxnId="{FA915A9F-B49D-4AFF-A981-864FFDC4CC7B}">
      <dgm:prSet/>
      <dgm:spPr/>
      <dgm:t>
        <a:bodyPr/>
        <a:lstStyle/>
        <a:p>
          <a:endParaRPr lang="en-US"/>
        </a:p>
      </dgm:t>
    </dgm:pt>
    <dgm:pt modelId="{DCDD0D67-C809-47F1-9987-2CDED6861A43}" type="sibTrans" cxnId="{FA915A9F-B49D-4AFF-A981-864FFDC4CC7B}">
      <dgm:prSet/>
      <dgm:spPr/>
      <dgm:t>
        <a:bodyPr/>
        <a:lstStyle/>
        <a:p>
          <a:endParaRPr lang="en-US"/>
        </a:p>
      </dgm:t>
    </dgm:pt>
    <dgm:pt modelId="{53230E8F-28A4-45F2-8EA3-55E262888359}">
      <dgm:prSet/>
      <dgm:spPr/>
      <dgm:t>
        <a:bodyPr/>
        <a:lstStyle/>
        <a:p>
          <a:r>
            <a:rPr lang="es-MX" dirty="0"/>
            <a:t>Por tanto la gobernanza se utiliza para designar la eficacia, calidad y buena orientación de la intervención del Estado, que proporciona buena parte de su legitimidad en lo que a veces se define como una "nueva forma de gobernar“.</a:t>
          </a:r>
          <a:endParaRPr lang="en-US" dirty="0"/>
        </a:p>
      </dgm:t>
    </dgm:pt>
    <dgm:pt modelId="{41510529-12F1-400A-8669-565D74ECE6BE}" type="parTrans" cxnId="{82E9DFA1-31C5-416B-9254-70DAE6485EE2}">
      <dgm:prSet/>
      <dgm:spPr/>
      <dgm:t>
        <a:bodyPr/>
        <a:lstStyle/>
        <a:p>
          <a:endParaRPr lang="en-US"/>
        </a:p>
      </dgm:t>
    </dgm:pt>
    <dgm:pt modelId="{DEDB619C-C874-4E89-B128-DD2FE9B47A9D}" type="sibTrans" cxnId="{82E9DFA1-31C5-416B-9254-70DAE6485EE2}">
      <dgm:prSet/>
      <dgm:spPr/>
      <dgm:t>
        <a:bodyPr/>
        <a:lstStyle/>
        <a:p>
          <a:endParaRPr lang="en-US"/>
        </a:p>
      </dgm:t>
    </dgm:pt>
    <dgm:pt modelId="{BDED286B-B312-44DD-A2E5-93E42EB1A473}" type="pres">
      <dgm:prSet presAssocID="{0471ACEB-5199-4227-87CC-9913C655EB4E}" presName="root" presStyleCnt="0">
        <dgm:presLayoutVars>
          <dgm:dir/>
          <dgm:resizeHandles val="exact"/>
        </dgm:presLayoutVars>
      </dgm:prSet>
      <dgm:spPr/>
    </dgm:pt>
    <dgm:pt modelId="{0D73F825-EB5E-49C8-8517-6B3932821D14}" type="pres">
      <dgm:prSet presAssocID="{A1522F3F-CC0B-4003-A101-C1D2F14D6229}" presName="compNode" presStyleCnt="0"/>
      <dgm:spPr/>
    </dgm:pt>
    <dgm:pt modelId="{B53D42B8-A917-411B-A3E7-F8325B9E16AF}" type="pres">
      <dgm:prSet presAssocID="{A1522F3F-CC0B-4003-A101-C1D2F14D6229}" presName="bgRect" presStyleLbl="bgShp" presStyleIdx="0" presStyleCnt="2"/>
      <dgm:spPr/>
    </dgm:pt>
    <dgm:pt modelId="{B77B76DC-5F0B-4D90-BE49-4F4A2D44D4B1}" type="pres">
      <dgm:prSet presAssocID="{A1522F3F-CC0B-4003-A101-C1D2F14D622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D8D40056-26F2-40A7-BAA7-BB88FAE41B5A}" type="pres">
      <dgm:prSet presAssocID="{A1522F3F-CC0B-4003-A101-C1D2F14D6229}" presName="spaceRect" presStyleCnt="0"/>
      <dgm:spPr/>
    </dgm:pt>
    <dgm:pt modelId="{CA65F327-63D9-4513-96CF-448928CA200E}" type="pres">
      <dgm:prSet presAssocID="{A1522F3F-CC0B-4003-A101-C1D2F14D6229}" presName="parTx" presStyleLbl="revTx" presStyleIdx="0" presStyleCnt="2">
        <dgm:presLayoutVars>
          <dgm:chMax val="0"/>
          <dgm:chPref val="0"/>
        </dgm:presLayoutVars>
      </dgm:prSet>
      <dgm:spPr/>
    </dgm:pt>
    <dgm:pt modelId="{3E417450-1DD1-4A0C-AF3D-F034921FB4C8}" type="pres">
      <dgm:prSet presAssocID="{DCDD0D67-C809-47F1-9987-2CDED6861A43}" presName="sibTrans" presStyleCnt="0"/>
      <dgm:spPr/>
    </dgm:pt>
    <dgm:pt modelId="{A6A415CB-0A21-47C7-BD64-FCBAD5057A65}" type="pres">
      <dgm:prSet presAssocID="{53230E8F-28A4-45F2-8EA3-55E262888359}" presName="compNode" presStyleCnt="0"/>
      <dgm:spPr/>
    </dgm:pt>
    <dgm:pt modelId="{55829C22-3764-4ED7-B48F-CCF3F632EC46}" type="pres">
      <dgm:prSet presAssocID="{53230E8F-28A4-45F2-8EA3-55E262888359}" presName="bgRect" presStyleLbl="bgShp" presStyleIdx="1" presStyleCnt="2"/>
      <dgm:spPr/>
    </dgm:pt>
    <dgm:pt modelId="{9EF35B4C-CDAF-4B1D-9327-A6239C2D73C3}" type="pres">
      <dgm:prSet presAssocID="{53230E8F-28A4-45F2-8EA3-55E26288835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77E9222B-DBD0-4641-AD92-0E14367566A8}" type="pres">
      <dgm:prSet presAssocID="{53230E8F-28A4-45F2-8EA3-55E262888359}" presName="spaceRect" presStyleCnt="0"/>
      <dgm:spPr/>
    </dgm:pt>
    <dgm:pt modelId="{763ED07E-F254-42A6-9C09-CDE4B15EE512}" type="pres">
      <dgm:prSet presAssocID="{53230E8F-28A4-45F2-8EA3-55E26288835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E0E5105-AB22-4C27-8293-A653E4AC4798}" type="presOf" srcId="{A1522F3F-CC0B-4003-A101-C1D2F14D6229}" destId="{CA65F327-63D9-4513-96CF-448928CA200E}" srcOrd="0" destOrd="0" presId="urn:microsoft.com/office/officeart/2018/2/layout/IconVerticalSolidList"/>
    <dgm:cxn modelId="{BFDD715D-2897-4F96-A78C-00FA0EBCD3E8}" type="presOf" srcId="{53230E8F-28A4-45F2-8EA3-55E262888359}" destId="{763ED07E-F254-42A6-9C09-CDE4B15EE512}" srcOrd="0" destOrd="0" presId="urn:microsoft.com/office/officeart/2018/2/layout/IconVerticalSolidList"/>
    <dgm:cxn modelId="{30774556-C0F1-4278-9761-9F9B37782882}" type="presOf" srcId="{0471ACEB-5199-4227-87CC-9913C655EB4E}" destId="{BDED286B-B312-44DD-A2E5-93E42EB1A473}" srcOrd="0" destOrd="0" presId="urn:microsoft.com/office/officeart/2018/2/layout/IconVerticalSolidList"/>
    <dgm:cxn modelId="{FA915A9F-B49D-4AFF-A981-864FFDC4CC7B}" srcId="{0471ACEB-5199-4227-87CC-9913C655EB4E}" destId="{A1522F3F-CC0B-4003-A101-C1D2F14D6229}" srcOrd="0" destOrd="0" parTransId="{A93F8CC8-751D-4889-8963-11002D824302}" sibTransId="{DCDD0D67-C809-47F1-9987-2CDED6861A43}"/>
    <dgm:cxn modelId="{82E9DFA1-31C5-416B-9254-70DAE6485EE2}" srcId="{0471ACEB-5199-4227-87CC-9913C655EB4E}" destId="{53230E8F-28A4-45F2-8EA3-55E262888359}" srcOrd="1" destOrd="0" parTransId="{41510529-12F1-400A-8669-565D74ECE6BE}" sibTransId="{DEDB619C-C874-4E89-B128-DD2FE9B47A9D}"/>
    <dgm:cxn modelId="{8CC74C77-D43A-4623-9CD9-C50B382F1416}" type="presParOf" srcId="{BDED286B-B312-44DD-A2E5-93E42EB1A473}" destId="{0D73F825-EB5E-49C8-8517-6B3932821D14}" srcOrd="0" destOrd="0" presId="urn:microsoft.com/office/officeart/2018/2/layout/IconVerticalSolidList"/>
    <dgm:cxn modelId="{15AA04C4-77AF-4DB7-B1E1-2C5CE1CE7147}" type="presParOf" srcId="{0D73F825-EB5E-49C8-8517-6B3932821D14}" destId="{B53D42B8-A917-411B-A3E7-F8325B9E16AF}" srcOrd="0" destOrd="0" presId="urn:microsoft.com/office/officeart/2018/2/layout/IconVerticalSolidList"/>
    <dgm:cxn modelId="{71F352CB-2BEA-43BC-9B02-5AC334AF1362}" type="presParOf" srcId="{0D73F825-EB5E-49C8-8517-6B3932821D14}" destId="{B77B76DC-5F0B-4D90-BE49-4F4A2D44D4B1}" srcOrd="1" destOrd="0" presId="urn:microsoft.com/office/officeart/2018/2/layout/IconVerticalSolidList"/>
    <dgm:cxn modelId="{14716E5C-B138-4078-AA6F-0A6AA01ED6A2}" type="presParOf" srcId="{0D73F825-EB5E-49C8-8517-6B3932821D14}" destId="{D8D40056-26F2-40A7-BAA7-BB88FAE41B5A}" srcOrd="2" destOrd="0" presId="urn:microsoft.com/office/officeart/2018/2/layout/IconVerticalSolidList"/>
    <dgm:cxn modelId="{B2234AC0-48E2-417F-A82F-B0AA42D3B90A}" type="presParOf" srcId="{0D73F825-EB5E-49C8-8517-6B3932821D14}" destId="{CA65F327-63D9-4513-96CF-448928CA200E}" srcOrd="3" destOrd="0" presId="urn:microsoft.com/office/officeart/2018/2/layout/IconVerticalSolidList"/>
    <dgm:cxn modelId="{3E2ED250-ADFB-44A6-A765-3532B096124D}" type="presParOf" srcId="{BDED286B-B312-44DD-A2E5-93E42EB1A473}" destId="{3E417450-1DD1-4A0C-AF3D-F034921FB4C8}" srcOrd="1" destOrd="0" presId="urn:microsoft.com/office/officeart/2018/2/layout/IconVerticalSolidList"/>
    <dgm:cxn modelId="{4276BB39-BEAD-4607-80C5-0EF1E589C9B9}" type="presParOf" srcId="{BDED286B-B312-44DD-A2E5-93E42EB1A473}" destId="{A6A415CB-0A21-47C7-BD64-FCBAD5057A65}" srcOrd="2" destOrd="0" presId="urn:microsoft.com/office/officeart/2018/2/layout/IconVerticalSolidList"/>
    <dgm:cxn modelId="{14C61116-3509-4AAB-A863-4914C4870E1E}" type="presParOf" srcId="{A6A415CB-0A21-47C7-BD64-FCBAD5057A65}" destId="{55829C22-3764-4ED7-B48F-CCF3F632EC46}" srcOrd="0" destOrd="0" presId="urn:microsoft.com/office/officeart/2018/2/layout/IconVerticalSolidList"/>
    <dgm:cxn modelId="{66718A11-E3B3-482A-954A-3CFB1A170F7A}" type="presParOf" srcId="{A6A415CB-0A21-47C7-BD64-FCBAD5057A65}" destId="{9EF35B4C-CDAF-4B1D-9327-A6239C2D73C3}" srcOrd="1" destOrd="0" presId="urn:microsoft.com/office/officeart/2018/2/layout/IconVerticalSolidList"/>
    <dgm:cxn modelId="{31903E7A-C59B-4EA8-8C89-EC2194F8EF2A}" type="presParOf" srcId="{A6A415CB-0A21-47C7-BD64-FCBAD5057A65}" destId="{77E9222B-DBD0-4641-AD92-0E14367566A8}" srcOrd="2" destOrd="0" presId="urn:microsoft.com/office/officeart/2018/2/layout/IconVerticalSolidList"/>
    <dgm:cxn modelId="{F621879C-04A8-4E57-9BAF-FA8E01A6AA10}" type="presParOf" srcId="{A6A415CB-0A21-47C7-BD64-FCBAD5057A65}" destId="{763ED07E-F254-42A6-9C09-CDE4B15EE51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7F6E72-3852-408B-B24B-6E85612FCB9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7D29944-216F-445E-9502-4CDF6F0994C8}">
      <dgm:prSet/>
      <dgm:spPr/>
      <dgm:t>
        <a:bodyPr/>
        <a:lstStyle/>
        <a:p>
          <a:r>
            <a:rPr lang="es-MX"/>
            <a:t>Cumplimiento de la ley</a:t>
          </a:r>
          <a:endParaRPr lang="en-US"/>
        </a:p>
      </dgm:t>
    </dgm:pt>
    <dgm:pt modelId="{7A1AA0C6-E671-4C67-914C-2D915DB92415}" type="parTrans" cxnId="{FB6C2864-148D-4035-BDDC-D62A522608F3}">
      <dgm:prSet/>
      <dgm:spPr/>
      <dgm:t>
        <a:bodyPr/>
        <a:lstStyle/>
        <a:p>
          <a:endParaRPr lang="en-US"/>
        </a:p>
      </dgm:t>
    </dgm:pt>
    <dgm:pt modelId="{9745EEAC-B826-4DAB-8A49-801E738E29D1}" type="sibTrans" cxnId="{FB6C2864-148D-4035-BDDC-D62A522608F3}">
      <dgm:prSet/>
      <dgm:spPr/>
      <dgm:t>
        <a:bodyPr/>
        <a:lstStyle/>
        <a:p>
          <a:endParaRPr lang="en-US"/>
        </a:p>
      </dgm:t>
    </dgm:pt>
    <dgm:pt modelId="{943B3EE0-6916-4FEB-B8C4-EC5F797E2C36}">
      <dgm:prSet/>
      <dgm:spPr/>
      <dgm:t>
        <a:bodyPr/>
        <a:lstStyle/>
        <a:p>
          <a:r>
            <a:rPr lang="es-MX"/>
            <a:t>Luchar frontalmente contra la corrupción</a:t>
          </a:r>
          <a:endParaRPr lang="en-US"/>
        </a:p>
      </dgm:t>
    </dgm:pt>
    <dgm:pt modelId="{199E57BD-D39F-4483-A038-6A5E5DE3D8B5}" type="parTrans" cxnId="{AEE8E9C8-E7CF-482E-B2FC-16E300ADAF87}">
      <dgm:prSet/>
      <dgm:spPr/>
      <dgm:t>
        <a:bodyPr/>
        <a:lstStyle/>
        <a:p>
          <a:endParaRPr lang="en-US"/>
        </a:p>
      </dgm:t>
    </dgm:pt>
    <dgm:pt modelId="{BE57294B-467D-4F58-B2C0-385BF207AFBC}" type="sibTrans" cxnId="{AEE8E9C8-E7CF-482E-B2FC-16E300ADAF87}">
      <dgm:prSet/>
      <dgm:spPr/>
      <dgm:t>
        <a:bodyPr/>
        <a:lstStyle/>
        <a:p>
          <a:endParaRPr lang="en-US"/>
        </a:p>
      </dgm:t>
    </dgm:pt>
    <dgm:pt modelId="{693517D6-0028-44D4-86CF-33E629034FBD}">
      <dgm:prSet/>
      <dgm:spPr/>
      <dgm:t>
        <a:bodyPr/>
        <a:lstStyle/>
        <a:p>
          <a:r>
            <a:rPr lang="es-MX"/>
            <a:t>Fortalecer y articular con instituciones a nivel multisectorial, multinivel y multiactor.</a:t>
          </a:r>
          <a:endParaRPr lang="en-US"/>
        </a:p>
      </dgm:t>
    </dgm:pt>
    <dgm:pt modelId="{9588B28E-21EA-4817-9F4F-5CDEFA8189C4}" type="parTrans" cxnId="{99BDB5A6-18F2-44A6-821C-2B32B298DEC5}">
      <dgm:prSet/>
      <dgm:spPr/>
      <dgm:t>
        <a:bodyPr/>
        <a:lstStyle/>
        <a:p>
          <a:endParaRPr lang="en-US"/>
        </a:p>
      </dgm:t>
    </dgm:pt>
    <dgm:pt modelId="{2CABA152-286B-48DF-8EC7-950BDE703084}" type="sibTrans" cxnId="{99BDB5A6-18F2-44A6-821C-2B32B298DEC5}">
      <dgm:prSet/>
      <dgm:spPr/>
      <dgm:t>
        <a:bodyPr/>
        <a:lstStyle/>
        <a:p>
          <a:endParaRPr lang="en-US"/>
        </a:p>
      </dgm:t>
    </dgm:pt>
    <dgm:pt modelId="{6CC2E2A8-8168-49FA-A820-88FD3C5D328C}">
      <dgm:prSet/>
      <dgm:spPr/>
      <dgm:t>
        <a:bodyPr/>
        <a:lstStyle/>
        <a:p>
          <a:r>
            <a:rPr lang="es-MX"/>
            <a:t>Vigilancia o monitoreo ciudadano y rendición de cuentas</a:t>
          </a:r>
          <a:endParaRPr lang="en-US"/>
        </a:p>
      </dgm:t>
    </dgm:pt>
    <dgm:pt modelId="{96A454BE-DDE8-46B0-82B4-30A1603F782B}" type="parTrans" cxnId="{9DCAA6D0-75FF-4735-862E-21608AAC3EBF}">
      <dgm:prSet/>
      <dgm:spPr/>
      <dgm:t>
        <a:bodyPr/>
        <a:lstStyle/>
        <a:p>
          <a:endParaRPr lang="en-US"/>
        </a:p>
      </dgm:t>
    </dgm:pt>
    <dgm:pt modelId="{7D66E3DD-C85A-4D21-8AF6-05949686DF38}" type="sibTrans" cxnId="{9DCAA6D0-75FF-4735-862E-21608AAC3EBF}">
      <dgm:prSet/>
      <dgm:spPr/>
      <dgm:t>
        <a:bodyPr/>
        <a:lstStyle/>
        <a:p>
          <a:endParaRPr lang="en-US"/>
        </a:p>
      </dgm:t>
    </dgm:pt>
    <dgm:pt modelId="{0A4ABD10-4812-4DB3-8E1E-4F0EA01976BC}">
      <dgm:prSet/>
      <dgm:spPr/>
      <dgm:t>
        <a:bodyPr/>
        <a:lstStyle/>
        <a:p>
          <a:r>
            <a:rPr lang="es-MX" dirty="0"/>
            <a:t>Asegurar los derechos de la propiedad de la tierra</a:t>
          </a:r>
          <a:endParaRPr lang="en-US" dirty="0"/>
        </a:p>
      </dgm:t>
    </dgm:pt>
    <dgm:pt modelId="{D6DBEE2A-3A2C-48CC-89F1-DCD1DF06D8E1}" type="parTrans" cxnId="{04125FA5-00E0-420E-A978-DE54B4061286}">
      <dgm:prSet/>
      <dgm:spPr/>
      <dgm:t>
        <a:bodyPr/>
        <a:lstStyle/>
        <a:p>
          <a:endParaRPr lang="en-US"/>
        </a:p>
      </dgm:t>
    </dgm:pt>
    <dgm:pt modelId="{C95F31EB-3ADC-4C2A-8120-EB16B75757FA}" type="sibTrans" cxnId="{04125FA5-00E0-420E-A978-DE54B4061286}">
      <dgm:prSet/>
      <dgm:spPr/>
      <dgm:t>
        <a:bodyPr/>
        <a:lstStyle/>
        <a:p>
          <a:endParaRPr lang="en-US"/>
        </a:p>
      </dgm:t>
    </dgm:pt>
    <dgm:pt modelId="{4457EE24-2824-42EC-ACE1-1945DD702D8D}">
      <dgm:prSet/>
      <dgm:spPr/>
      <dgm:t>
        <a:bodyPr/>
        <a:lstStyle/>
        <a:p>
          <a:r>
            <a:rPr lang="es-MX"/>
            <a:t>Participación plena y efectiva de actores</a:t>
          </a:r>
          <a:endParaRPr lang="en-US"/>
        </a:p>
      </dgm:t>
    </dgm:pt>
    <dgm:pt modelId="{A82CC8C2-55E4-4D4F-B54A-875E17FD7F5B}" type="parTrans" cxnId="{52CAC33B-93AA-4C84-BA3F-5E14545CA2AE}">
      <dgm:prSet/>
      <dgm:spPr/>
      <dgm:t>
        <a:bodyPr/>
        <a:lstStyle/>
        <a:p>
          <a:endParaRPr lang="en-US"/>
        </a:p>
      </dgm:t>
    </dgm:pt>
    <dgm:pt modelId="{12B06B40-772F-4FA5-A23C-E1088EC12114}" type="sibTrans" cxnId="{52CAC33B-93AA-4C84-BA3F-5E14545CA2AE}">
      <dgm:prSet/>
      <dgm:spPr/>
      <dgm:t>
        <a:bodyPr/>
        <a:lstStyle/>
        <a:p>
          <a:endParaRPr lang="en-US"/>
        </a:p>
      </dgm:t>
    </dgm:pt>
    <dgm:pt modelId="{BF9A1C94-779F-40B3-8171-1F142B3A7A57}">
      <dgm:prSet/>
      <dgm:spPr/>
      <dgm:t>
        <a:bodyPr/>
        <a:lstStyle/>
        <a:p>
          <a:r>
            <a:rPr lang="es-MX"/>
            <a:t>Transparencia en la toma de decisiones</a:t>
          </a:r>
          <a:endParaRPr lang="en-US"/>
        </a:p>
      </dgm:t>
    </dgm:pt>
    <dgm:pt modelId="{9B4B9D0B-A732-4973-91A0-37B916B0E686}" type="parTrans" cxnId="{1E6A47AE-1DEA-40ED-A973-4B3601A6F229}">
      <dgm:prSet/>
      <dgm:spPr/>
      <dgm:t>
        <a:bodyPr/>
        <a:lstStyle/>
        <a:p>
          <a:endParaRPr lang="en-US"/>
        </a:p>
      </dgm:t>
    </dgm:pt>
    <dgm:pt modelId="{5A4FD35B-9C1E-4DF4-9206-81E2392E997F}" type="sibTrans" cxnId="{1E6A47AE-1DEA-40ED-A973-4B3601A6F229}">
      <dgm:prSet/>
      <dgm:spPr/>
      <dgm:t>
        <a:bodyPr/>
        <a:lstStyle/>
        <a:p>
          <a:endParaRPr lang="en-US"/>
        </a:p>
      </dgm:t>
    </dgm:pt>
    <dgm:pt modelId="{AD6EBA3E-8CD4-4684-97AD-BEB0E84BAE2D}">
      <dgm:prSet/>
      <dgm:spPr/>
      <dgm:t>
        <a:bodyPr/>
        <a:lstStyle/>
        <a:p>
          <a:r>
            <a:rPr lang="es-MX"/>
            <a:t>Co-creación de instrumentos de gestión pública </a:t>
          </a:r>
          <a:endParaRPr lang="en-US"/>
        </a:p>
      </dgm:t>
    </dgm:pt>
    <dgm:pt modelId="{F4C1EA36-93F5-499A-BC04-426D7E319C53}" type="parTrans" cxnId="{B03F78E2-65AB-4FC4-BFBE-C207489DDFE2}">
      <dgm:prSet/>
      <dgm:spPr/>
      <dgm:t>
        <a:bodyPr/>
        <a:lstStyle/>
        <a:p>
          <a:endParaRPr lang="en-US"/>
        </a:p>
      </dgm:t>
    </dgm:pt>
    <dgm:pt modelId="{53B9CC95-2C77-4240-B591-FBCC2DC55DE2}" type="sibTrans" cxnId="{B03F78E2-65AB-4FC4-BFBE-C207489DDFE2}">
      <dgm:prSet/>
      <dgm:spPr/>
      <dgm:t>
        <a:bodyPr/>
        <a:lstStyle/>
        <a:p>
          <a:endParaRPr lang="en-US"/>
        </a:p>
      </dgm:t>
    </dgm:pt>
    <dgm:pt modelId="{741FEE6E-2309-4DF7-9F44-116341FEC692}">
      <dgm:prSet/>
      <dgm:spPr/>
      <dgm:t>
        <a:bodyPr/>
        <a:lstStyle/>
        <a:p>
          <a:r>
            <a:rPr lang="es-MX"/>
            <a:t>Sistemas de control eficientes e interconectados (gobierno eléctronico).</a:t>
          </a:r>
          <a:endParaRPr lang="en-US"/>
        </a:p>
      </dgm:t>
    </dgm:pt>
    <dgm:pt modelId="{0FD284ED-A9D1-49E3-B6AA-70DEDB184124}" type="parTrans" cxnId="{8BB99047-6D51-4B40-B44A-14872C6901B3}">
      <dgm:prSet/>
      <dgm:spPr/>
      <dgm:t>
        <a:bodyPr/>
        <a:lstStyle/>
        <a:p>
          <a:endParaRPr lang="en-US"/>
        </a:p>
      </dgm:t>
    </dgm:pt>
    <dgm:pt modelId="{1465390E-6DA2-46B6-9D6A-605978610E1F}" type="sibTrans" cxnId="{8BB99047-6D51-4B40-B44A-14872C6901B3}">
      <dgm:prSet/>
      <dgm:spPr/>
      <dgm:t>
        <a:bodyPr/>
        <a:lstStyle/>
        <a:p>
          <a:endParaRPr lang="en-US"/>
        </a:p>
      </dgm:t>
    </dgm:pt>
    <dgm:pt modelId="{9C0FB430-F0F1-4859-95CE-A9079B9F01C2}" type="pres">
      <dgm:prSet presAssocID="{B67F6E72-3852-408B-B24B-6E85612FCB90}" presName="linear" presStyleCnt="0">
        <dgm:presLayoutVars>
          <dgm:animLvl val="lvl"/>
          <dgm:resizeHandles val="exact"/>
        </dgm:presLayoutVars>
      </dgm:prSet>
      <dgm:spPr/>
    </dgm:pt>
    <dgm:pt modelId="{AAB9EEC3-B26C-4496-B6A3-BBC26039A2CA}" type="pres">
      <dgm:prSet presAssocID="{A7D29944-216F-445E-9502-4CDF6F0994C8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0937B124-8995-401E-82ED-4194C9E5538E}" type="pres">
      <dgm:prSet presAssocID="{9745EEAC-B826-4DAB-8A49-801E738E29D1}" presName="spacer" presStyleCnt="0"/>
      <dgm:spPr/>
    </dgm:pt>
    <dgm:pt modelId="{6AE56DAE-A01D-434A-AC1C-1B2141E5ECFE}" type="pres">
      <dgm:prSet presAssocID="{943B3EE0-6916-4FEB-B8C4-EC5F797E2C36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F6CF637C-7F66-4473-A936-994ACECECA85}" type="pres">
      <dgm:prSet presAssocID="{BE57294B-467D-4F58-B2C0-385BF207AFBC}" presName="spacer" presStyleCnt="0"/>
      <dgm:spPr/>
    </dgm:pt>
    <dgm:pt modelId="{FC3ACFD3-1F24-4825-962E-B4308864208D}" type="pres">
      <dgm:prSet presAssocID="{693517D6-0028-44D4-86CF-33E629034FBD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280BEFA6-3E6A-4E7E-905A-EF401268C4D5}" type="pres">
      <dgm:prSet presAssocID="{2CABA152-286B-48DF-8EC7-950BDE703084}" presName="spacer" presStyleCnt="0"/>
      <dgm:spPr/>
    </dgm:pt>
    <dgm:pt modelId="{56D20D6A-C592-4F7C-A5CD-AF704B5481B5}" type="pres">
      <dgm:prSet presAssocID="{6CC2E2A8-8168-49FA-A820-88FD3C5D328C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D89382DB-0E12-44C2-935B-EEDC3652E52B}" type="pres">
      <dgm:prSet presAssocID="{7D66E3DD-C85A-4D21-8AF6-05949686DF38}" presName="spacer" presStyleCnt="0"/>
      <dgm:spPr/>
    </dgm:pt>
    <dgm:pt modelId="{4CEDABC1-7F14-488D-A870-8E74927B2A68}" type="pres">
      <dgm:prSet presAssocID="{0A4ABD10-4812-4DB3-8E1E-4F0EA01976BC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FED5E5A8-5280-43E9-B5F4-40DCFA879B0A}" type="pres">
      <dgm:prSet presAssocID="{C95F31EB-3ADC-4C2A-8120-EB16B75757FA}" presName="spacer" presStyleCnt="0"/>
      <dgm:spPr/>
    </dgm:pt>
    <dgm:pt modelId="{76392828-9D88-4559-BA58-EADEA7904DAC}" type="pres">
      <dgm:prSet presAssocID="{4457EE24-2824-42EC-ACE1-1945DD702D8D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319CA429-D206-489D-BB9A-BE8C7AD5BB3F}" type="pres">
      <dgm:prSet presAssocID="{12B06B40-772F-4FA5-A23C-E1088EC12114}" presName="spacer" presStyleCnt="0"/>
      <dgm:spPr/>
    </dgm:pt>
    <dgm:pt modelId="{0EBF8995-7486-424C-BEAF-5548068CBC00}" type="pres">
      <dgm:prSet presAssocID="{BF9A1C94-779F-40B3-8171-1F142B3A7A5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6F0FF3C5-D0EF-4B70-A392-1E0703950E30}" type="pres">
      <dgm:prSet presAssocID="{5A4FD35B-9C1E-4DF4-9206-81E2392E997F}" presName="spacer" presStyleCnt="0"/>
      <dgm:spPr/>
    </dgm:pt>
    <dgm:pt modelId="{A9490A7D-0F24-438F-AF6D-E2F809425760}" type="pres">
      <dgm:prSet presAssocID="{AD6EBA3E-8CD4-4684-97AD-BEB0E84BAE2D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CEC7CA7-F5CC-4161-85BC-C204F65C0E51}" type="pres">
      <dgm:prSet presAssocID="{53B9CC95-2C77-4240-B591-FBCC2DC55DE2}" presName="spacer" presStyleCnt="0"/>
      <dgm:spPr/>
    </dgm:pt>
    <dgm:pt modelId="{8625EEAD-95C2-4D36-89BB-8246DEC86A1C}" type="pres">
      <dgm:prSet presAssocID="{741FEE6E-2309-4DF7-9F44-116341FEC692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F3052A1B-10CF-40EF-983D-CA028D13CFB6}" type="presOf" srcId="{0A4ABD10-4812-4DB3-8E1E-4F0EA01976BC}" destId="{4CEDABC1-7F14-488D-A870-8E74927B2A68}" srcOrd="0" destOrd="0" presId="urn:microsoft.com/office/officeart/2005/8/layout/vList2"/>
    <dgm:cxn modelId="{2A9FC21B-D03C-47FC-BD4E-9EE9B1648A07}" type="presOf" srcId="{6CC2E2A8-8168-49FA-A820-88FD3C5D328C}" destId="{56D20D6A-C592-4F7C-A5CD-AF704B5481B5}" srcOrd="0" destOrd="0" presId="urn:microsoft.com/office/officeart/2005/8/layout/vList2"/>
    <dgm:cxn modelId="{186D1F2C-E18C-4B51-BF8A-9C9795FEDB08}" type="presOf" srcId="{741FEE6E-2309-4DF7-9F44-116341FEC692}" destId="{8625EEAD-95C2-4D36-89BB-8246DEC86A1C}" srcOrd="0" destOrd="0" presId="urn:microsoft.com/office/officeart/2005/8/layout/vList2"/>
    <dgm:cxn modelId="{DD3D1A2F-9943-4245-9D15-8478B22E2A6F}" type="presOf" srcId="{693517D6-0028-44D4-86CF-33E629034FBD}" destId="{FC3ACFD3-1F24-4825-962E-B4308864208D}" srcOrd="0" destOrd="0" presId="urn:microsoft.com/office/officeart/2005/8/layout/vList2"/>
    <dgm:cxn modelId="{52CAC33B-93AA-4C84-BA3F-5E14545CA2AE}" srcId="{B67F6E72-3852-408B-B24B-6E85612FCB90}" destId="{4457EE24-2824-42EC-ACE1-1945DD702D8D}" srcOrd="5" destOrd="0" parTransId="{A82CC8C2-55E4-4D4F-B54A-875E17FD7F5B}" sibTransId="{12B06B40-772F-4FA5-A23C-E1088EC12114}"/>
    <dgm:cxn modelId="{FB6C2864-148D-4035-BDDC-D62A522608F3}" srcId="{B67F6E72-3852-408B-B24B-6E85612FCB90}" destId="{A7D29944-216F-445E-9502-4CDF6F0994C8}" srcOrd="0" destOrd="0" parTransId="{7A1AA0C6-E671-4C67-914C-2D915DB92415}" sibTransId="{9745EEAC-B826-4DAB-8A49-801E738E29D1}"/>
    <dgm:cxn modelId="{8BB99047-6D51-4B40-B44A-14872C6901B3}" srcId="{B67F6E72-3852-408B-B24B-6E85612FCB90}" destId="{741FEE6E-2309-4DF7-9F44-116341FEC692}" srcOrd="8" destOrd="0" parTransId="{0FD284ED-A9D1-49E3-B6AA-70DEDB184124}" sibTransId="{1465390E-6DA2-46B6-9D6A-605978610E1F}"/>
    <dgm:cxn modelId="{7A2B3A49-C026-4745-B704-C3BD28CB9665}" type="presOf" srcId="{BF9A1C94-779F-40B3-8171-1F142B3A7A57}" destId="{0EBF8995-7486-424C-BEAF-5548068CBC00}" srcOrd="0" destOrd="0" presId="urn:microsoft.com/office/officeart/2005/8/layout/vList2"/>
    <dgm:cxn modelId="{B54A1F9E-C4A7-4721-A9A3-4EDA334014CC}" type="presOf" srcId="{AD6EBA3E-8CD4-4684-97AD-BEB0E84BAE2D}" destId="{A9490A7D-0F24-438F-AF6D-E2F809425760}" srcOrd="0" destOrd="0" presId="urn:microsoft.com/office/officeart/2005/8/layout/vList2"/>
    <dgm:cxn modelId="{6188CC9E-A635-451E-BB0E-5CE3CF3AF51D}" type="presOf" srcId="{4457EE24-2824-42EC-ACE1-1945DD702D8D}" destId="{76392828-9D88-4559-BA58-EADEA7904DAC}" srcOrd="0" destOrd="0" presId="urn:microsoft.com/office/officeart/2005/8/layout/vList2"/>
    <dgm:cxn modelId="{04125FA5-00E0-420E-A978-DE54B4061286}" srcId="{B67F6E72-3852-408B-B24B-6E85612FCB90}" destId="{0A4ABD10-4812-4DB3-8E1E-4F0EA01976BC}" srcOrd="4" destOrd="0" parTransId="{D6DBEE2A-3A2C-48CC-89F1-DCD1DF06D8E1}" sibTransId="{C95F31EB-3ADC-4C2A-8120-EB16B75757FA}"/>
    <dgm:cxn modelId="{99BDB5A6-18F2-44A6-821C-2B32B298DEC5}" srcId="{B67F6E72-3852-408B-B24B-6E85612FCB90}" destId="{693517D6-0028-44D4-86CF-33E629034FBD}" srcOrd="2" destOrd="0" parTransId="{9588B28E-21EA-4817-9F4F-5CDEFA8189C4}" sibTransId="{2CABA152-286B-48DF-8EC7-950BDE703084}"/>
    <dgm:cxn modelId="{1E6A47AE-1DEA-40ED-A973-4B3601A6F229}" srcId="{B67F6E72-3852-408B-B24B-6E85612FCB90}" destId="{BF9A1C94-779F-40B3-8171-1F142B3A7A57}" srcOrd="6" destOrd="0" parTransId="{9B4B9D0B-A732-4973-91A0-37B916B0E686}" sibTransId="{5A4FD35B-9C1E-4DF4-9206-81E2392E997F}"/>
    <dgm:cxn modelId="{AEE8E9C8-E7CF-482E-B2FC-16E300ADAF87}" srcId="{B67F6E72-3852-408B-B24B-6E85612FCB90}" destId="{943B3EE0-6916-4FEB-B8C4-EC5F797E2C36}" srcOrd="1" destOrd="0" parTransId="{199E57BD-D39F-4483-A038-6A5E5DE3D8B5}" sibTransId="{BE57294B-467D-4F58-B2C0-385BF207AFBC}"/>
    <dgm:cxn modelId="{9DCAA6D0-75FF-4735-862E-21608AAC3EBF}" srcId="{B67F6E72-3852-408B-B24B-6E85612FCB90}" destId="{6CC2E2A8-8168-49FA-A820-88FD3C5D328C}" srcOrd="3" destOrd="0" parTransId="{96A454BE-DDE8-46B0-82B4-30A1603F782B}" sibTransId="{7D66E3DD-C85A-4D21-8AF6-05949686DF38}"/>
    <dgm:cxn modelId="{B03F78E2-65AB-4FC4-BFBE-C207489DDFE2}" srcId="{B67F6E72-3852-408B-B24B-6E85612FCB90}" destId="{AD6EBA3E-8CD4-4684-97AD-BEB0E84BAE2D}" srcOrd="7" destOrd="0" parTransId="{F4C1EA36-93F5-499A-BC04-426D7E319C53}" sibTransId="{53B9CC95-2C77-4240-B591-FBCC2DC55DE2}"/>
    <dgm:cxn modelId="{EEC237F2-8501-4D5F-8250-D17C165241BE}" type="presOf" srcId="{943B3EE0-6916-4FEB-B8C4-EC5F797E2C36}" destId="{6AE56DAE-A01D-434A-AC1C-1B2141E5ECFE}" srcOrd="0" destOrd="0" presId="urn:microsoft.com/office/officeart/2005/8/layout/vList2"/>
    <dgm:cxn modelId="{250D34F4-8F61-4BE8-BA11-F39CBAA84552}" type="presOf" srcId="{B67F6E72-3852-408B-B24B-6E85612FCB90}" destId="{9C0FB430-F0F1-4859-95CE-A9079B9F01C2}" srcOrd="0" destOrd="0" presId="urn:microsoft.com/office/officeart/2005/8/layout/vList2"/>
    <dgm:cxn modelId="{CBF18CF8-A5D3-474B-9B02-5F3CB710C428}" type="presOf" srcId="{A7D29944-216F-445E-9502-4CDF6F0994C8}" destId="{AAB9EEC3-B26C-4496-B6A3-BBC26039A2CA}" srcOrd="0" destOrd="0" presId="urn:microsoft.com/office/officeart/2005/8/layout/vList2"/>
    <dgm:cxn modelId="{095D187D-3B94-463C-B5CC-5C91E2CA421B}" type="presParOf" srcId="{9C0FB430-F0F1-4859-95CE-A9079B9F01C2}" destId="{AAB9EEC3-B26C-4496-B6A3-BBC26039A2CA}" srcOrd="0" destOrd="0" presId="urn:microsoft.com/office/officeart/2005/8/layout/vList2"/>
    <dgm:cxn modelId="{1CB58F7D-E0DD-432A-97CB-14BEEA14DECC}" type="presParOf" srcId="{9C0FB430-F0F1-4859-95CE-A9079B9F01C2}" destId="{0937B124-8995-401E-82ED-4194C9E5538E}" srcOrd="1" destOrd="0" presId="urn:microsoft.com/office/officeart/2005/8/layout/vList2"/>
    <dgm:cxn modelId="{16CB47FE-8313-4258-95EC-60356691F548}" type="presParOf" srcId="{9C0FB430-F0F1-4859-95CE-A9079B9F01C2}" destId="{6AE56DAE-A01D-434A-AC1C-1B2141E5ECFE}" srcOrd="2" destOrd="0" presId="urn:microsoft.com/office/officeart/2005/8/layout/vList2"/>
    <dgm:cxn modelId="{2026FDF6-38CE-4839-8ED0-C6F6E86A0624}" type="presParOf" srcId="{9C0FB430-F0F1-4859-95CE-A9079B9F01C2}" destId="{F6CF637C-7F66-4473-A936-994ACECECA85}" srcOrd="3" destOrd="0" presId="urn:microsoft.com/office/officeart/2005/8/layout/vList2"/>
    <dgm:cxn modelId="{AB6C285F-364D-4837-9B94-767FEEF05E56}" type="presParOf" srcId="{9C0FB430-F0F1-4859-95CE-A9079B9F01C2}" destId="{FC3ACFD3-1F24-4825-962E-B4308864208D}" srcOrd="4" destOrd="0" presId="urn:microsoft.com/office/officeart/2005/8/layout/vList2"/>
    <dgm:cxn modelId="{B747728C-4CE4-49E2-BC5E-AA0F6C75D1FE}" type="presParOf" srcId="{9C0FB430-F0F1-4859-95CE-A9079B9F01C2}" destId="{280BEFA6-3E6A-4E7E-905A-EF401268C4D5}" srcOrd="5" destOrd="0" presId="urn:microsoft.com/office/officeart/2005/8/layout/vList2"/>
    <dgm:cxn modelId="{81AB7405-F232-4BAE-BDF8-B9231D8C1011}" type="presParOf" srcId="{9C0FB430-F0F1-4859-95CE-A9079B9F01C2}" destId="{56D20D6A-C592-4F7C-A5CD-AF704B5481B5}" srcOrd="6" destOrd="0" presId="urn:microsoft.com/office/officeart/2005/8/layout/vList2"/>
    <dgm:cxn modelId="{836EC4BE-966C-4701-A371-C723E322B61C}" type="presParOf" srcId="{9C0FB430-F0F1-4859-95CE-A9079B9F01C2}" destId="{D89382DB-0E12-44C2-935B-EEDC3652E52B}" srcOrd="7" destOrd="0" presId="urn:microsoft.com/office/officeart/2005/8/layout/vList2"/>
    <dgm:cxn modelId="{F8C9CFA0-585F-4184-8B5A-B6D48C3E7599}" type="presParOf" srcId="{9C0FB430-F0F1-4859-95CE-A9079B9F01C2}" destId="{4CEDABC1-7F14-488D-A870-8E74927B2A68}" srcOrd="8" destOrd="0" presId="urn:microsoft.com/office/officeart/2005/8/layout/vList2"/>
    <dgm:cxn modelId="{E0C1935C-0ED6-492D-8C09-B2E4CB76DECD}" type="presParOf" srcId="{9C0FB430-F0F1-4859-95CE-A9079B9F01C2}" destId="{FED5E5A8-5280-43E9-B5F4-40DCFA879B0A}" srcOrd="9" destOrd="0" presId="urn:microsoft.com/office/officeart/2005/8/layout/vList2"/>
    <dgm:cxn modelId="{4D83A806-12E3-44AD-B053-3031918E8D25}" type="presParOf" srcId="{9C0FB430-F0F1-4859-95CE-A9079B9F01C2}" destId="{76392828-9D88-4559-BA58-EADEA7904DAC}" srcOrd="10" destOrd="0" presId="urn:microsoft.com/office/officeart/2005/8/layout/vList2"/>
    <dgm:cxn modelId="{F910F152-0DF6-4C50-955D-9CBE2A49A6D7}" type="presParOf" srcId="{9C0FB430-F0F1-4859-95CE-A9079B9F01C2}" destId="{319CA429-D206-489D-BB9A-BE8C7AD5BB3F}" srcOrd="11" destOrd="0" presId="urn:microsoft.com/office/officeart/2005/8/layout/vList2"/>
    <dgm:cxn modelId="{F8C3D585-9289-4DB3-8B03-C16A3D09EA3F}" type="presParOf" srcId="{9C0FB430-F0F1-4859-95CE-A9079B9F01C2}" destId="{0EBF8995-7486-424C-BEAF-5548068CBC00}" srcOrd="12" destOrd="0" presId="urn:microsoft.com/office/officeart/2005/8/layout/vList2"/>
    <dgm:cxn modelId="{7C99F63E-E985-42F9-9DA4-3591B3CA5738}" type="presParOf" srcId="{9C0FB430-F0F1-4859-95CE-A9079B9F01C2}" destId="{6F0FF3C5-D0EF-4B70-A392-1E0703950E30}" srcOrd="13" destOrd="0" presId="urn:microsoft.com/office/officeart/2005/8/layout/vList2"/>
    <dgm:cxn modelId="{32A56122-D08D-435A-965B-6F4CF7F03717}" type="presParOf" srcId="{9C0FB430-F0F1-4859-95CE-A9079B9F01C2}" destId="{A9490A7D-0F24-438F-AF6D-E2F809425760}" srcOrd="14" destOrd="0" presId="urn:microsoft.com/office/officeart/2005/8/layout/vList2"/>
    <dgm:cxn modelId="{83C7C15A-A13B-4F3B-9E35-3D18A26521CA}" type="presParOf" srcId="{9C0FB430-F0F1-4859-95CE-A9079B9F01C2}" destId="{3CEC7CA7-F5CC-4161-85BC-C204F65C0E51}" srcOrd="15" destOrd="0" presId="urn:microsoft.com/office/officeart/2005/8/layout/vList2"/>
    <dgm:cxn modelId="{103E95F2-8DB9-46D4-8047-A31C11E1AC28}" type="presParOf" srcId="{9C0FB430-F0F1-4859-95CE-A9079B9F01C2}" destId="{8625EEAD-95C2-4D36-89BB-8246DEC86A1C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6A0502-7CFD-4D06-98E7-D24F4D9E966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DFA4274-7B6D-4DF3-B016-1B1006A90BED}">
      <dgm:prSet/>
      <dgm:spPr/>
      <dgm:t>
        <a:bodyPr/>
        <a:lstStyle/>
        <a:p>
          <a:pPr>
            <a:defRPr cap="all"/>
          </a:pPr>
          <a:r>
            <a:rPr lang="es-MX" u="sng" dirty="0"/>
            <a:t>Sector público:</a:t>
          </a:r>
          <a:r>
            <a:rPr lang="es-MX" dirty="0"/>
            <a:t> entidades con competencia forestal, legislación, fiscalización, monitoreo, soporte técnico y científico, etc.</a:t>
          </a:r>
          <a:endParaRPr lang="en-US" dirty="0"/>
        </a:p>
      </dgm:t>
    </dgm:pt>
    <dgm:pt modelId="{D55C4FC6-3184-4AA9-8290-6623A643117E}" type="parTrans" cxnId="{024454F5-AED0-46B6-95E0-A272D3CBF8C0}">
      <dgm:prSet/>
      <dgm:spPr/>
      <dgm:t>
        <a:bodyPr/>
        <a:lstStyle/>
        <a:p>
          <a:endParaRPr lang="en-US"/>
        </a:p>
      </dgm:t>
    </dgm:pt>
    <dgm:pt modelId="{C0FE7DB5-80BC-415F-87CD-4AE81220C9D4}" type="sibTrans" cxnId="{024454F5-AED0-46B6-95E0-A272D3CBF8C0}">
      <dgm:prSet/>
      <dgm:spPr/>
      <dgm:t>
        <a:bodyPr/>
        <a:lstStyle/>
        <a:p>
          <a:endParaRPr lang="en-US"/>
        </a:p>
      </dgm:t>
    </dgm:pt>
    <dgm:pt modelId="{6555BCAE-E5D3-44C1-B8B9-695E2360E40F}">
      <dgm:prSet/>
      <dgm:spPr/>
      <dgm:t>
        <a:bodyPr/>
        <a:lstStyle/>
        <a:p>
          <a:pPr>
            <a:defRPr cap="all"/>
          </a:pPr>
          <a:r>
            <a:rPr lang="es-MX" u="sng" dirty="0"/>
            <a:t>Comunidades:</a:t>
          </a:r>
          <a:r>
            <a:rPr lang="es-MX" dirty="0"/>
            <a:t> Pueblos Indígenas y pequeños agricultores</a:t>
          </a:r>
          <a:endParaRPr lang="en-US" dirty="0"/>
        </a:p>
      </dgm:t>
    </dgm:pt>
    <dgm:pt modelId="{CEECEE6A-6AED-4BF1-AE4C-E2D3623F7599}" type="parTrans" cxnId="{131F6228-CCF3-430E-B9C9-60058C72C25D}">
      <dgm:prSet/>
      <dgm:spPr/>
      <dgm:t>
        <a:bodyPr/>
        <a:lstStyle/>
        <a:p>
          <a:endParaRPr lang="en-US"/>
        </a:p>
      </dgm:t>
    </dgm:pt>
    <dgm:pt modelId="{58036FD6-1855-4819-A304-45F33950ADD7}" type="sibTrans" cxnId="{131F6228-CCF3-430E-B9C9-60058C72C25D}">
      <dgm:prSet/>
      <dgm:spPr/>
      <dgm:t>
        <a:bodyPr/>
        <a:lstStyle/>
        <a:p>
          <a:endParaRPr lang="en-US"/>
        </a:p>
      </dgm:t>
    </dgm:pt>
    <dgm:pt modelId="{B032AB69-F267-4FF2-9408-F1383EEF955C}">
      <dgm:prSet/>
      <dgm:spPr/>
      <dgm:t>
        <a:bodyPr/>
        <a:lstStyle/>
        <a:p>
          <a:pPr>
            <a:defRPr cap="all"/>
          </a:pPr>
          <a:r>
            <a:rPr lang="es-MX" u="sng" dirty="0"/>
            <a:t>Sociedad civil:</a:t>
          </a:r>
          <a:r>
            <a:rPr lang="es-MX" dirty="0"/>
            <a:t> colectivos ciudadanos, </a:t>
          </a:r>
          <a:r>
            <a:rPr lang="es-MX" dirty="0" err="1"/>
            <a:t>ONG´s</a:t>
          </a:r>
          <a:r>
            <a:rPr lang="es-MX" dirty="0"/>
            <a:t>, consumidores…</a:t>
          </a:r>
          <a:endParaRPr lang="en-US" dirty="0"/>
        </a:p>
      </dgm:t>
    </dgm:pt>
    <dgm:pt modelId="{5FD9AA4C-4349-4668-9E94-A8A8B1DD62D8}" type="parTrans" cxnId="{8D970C22-5808-4615-8CBC-B442003D87DA}">
      <dgm:prSet/>
      <dgm:spPr/>
      <dgm:t>
        <a:bodyPr/>
        <a:lstStyle/>
        <a:p>
          <a:endParaRPr lang="en-US"/>
        </a:p>
      </dgm:t>
    </dgm:pt>
    <dgm:pt modelId="{D4ADF03B-D30B-432F-ADEA-BDA7CEBBCCFA}" type="sibTrans" cxnId="{8D970C22-5808-4615-8CBC-B442003D87DA}">
      <dgm:prSet/>
      <dgm:spPr/>
      <dgm:t>
        <a:bodyPr/>
        <a:lstStyle/>
        <a:p>
          <a:endParaRPr lang="en-US"/>
        </a:p>
      </dgm:t>
    </dgm:pt>
    <dgm:pt modelId="{6C89F21B-A6B2-4733-9487-42375F9D3A99}">
      <dgm:prSet/>
      <dgm:spPr/>
      <dgm:t>
        <a:bodyPr/>
        <a:lstStyle/>
        <a:p>
          <a:pPr>
            <a:defRPr cap="all"/>
          </a:pPr>
          <a:r>
            <a:rPr lang="es-MX" u="sng" dirty="0"/>
            <a:t>Sector privado</a:t>
          </a:r>
          <a:r>
            <a:rPr lang="es-MX" dirty="0"/>
            <a:t>: empresarios, transformadores, comercializadores…</a:t>
          </a:r>
          <a:endParaRPr lang="en-US" dirty="0"/>
        </a:p>
      </dgm:t>
    </dgm:pt>
    <dgm:pt modelId="{FF9B6E41-BE7E-40F8-A9B1-8036031F013B}" type="parTrans" cxnId="{0F648403-1DCF-49B3-A310-39A494FCEB7B}">
      <dgm:prSet/>
      <dgm:spPr/>
      <dgm:t>
        <a:bodyPr/>
        <a:lstStyle/>
        <a:p>
          <a:endParaRPr lang="en-US"/>
        </a:p>
      </dgm:t>
    </dgm:pt>
    <dgm:pt modelId="{1D30D4CA-51FD-4975-A17D-DEDAF2DB1A12}" type="sibTrans" cxnId="{0F648403-1DCF-49B3-A310-39A494FCEB7B}">
      <dgm:prSet/>
      <dgm:spPr/>
      <dgm:t>
        <a:bodyPr/>
        <a:lstStyle/>
        <a:p>
          <a:endParaRPr lang="en-US"/>
        </a:p>
      </dgm:t>
    </dgm:pt>
    <dgm:pt modelId="{B5405C05-CCB0-49DD-A6C0-1DCF211C4FA8}" type="pres">
      <dgm:prSet presAssocID="{126A0502-7CFD-4D06-98E7-D24F4D9E966A}" presName="root" presStyleCnt="0">
        <dgm:presLayoutVars>
          <dgm:dir/>
          <dgm:resizeHandles val="exact"/>
        </dgm:presLayoutVars>
      </dgm:prSet>
      <dgm:spPr/>
    </dgm:pt>
    <dgm:pt modelId="{0671573A-E10C-43F6-9DC5-58F96386EBC0}" type="pres">
      <dgm:prSet presAssocID="{BDFA4274-7B6D-4DF3-B016-1B1006A90BED}" presName="compNode" presStyleCnt="0"/>
      <dgm:spPr/>
    </dgm:pt>
    <dgm:pt modelId="{2588ED10-1BD8-4EB3-BAAA-40F5BF4449BF}" type="pres">
      <dgm:prSet presAssocID="{BDFA4274-7B6D-4DF3-B016-1B1006A90BED}" presName="iconBgRect" presStyleLbl="bgShp" presStyleIdx="0" presStyleCnt="4"/>
      <dgm:spPr/>
    </dgm:pt>
    <dgm:pt modelId="{8BE9D646-1065-432C-B385-B8ECAB033D6B}" type="pres">
      <dgm:prSet presAssocID="{BDFA4274-7B6D-4DF3-B016-1B1006A90BE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6B8DDCC-DCBF-4BE5-B8D6-6DFE8DF1C1AE}" type="pres">
      <dgm:prSet presAssocID="{BDFA4274-7B6D-4DF3-B016-1B1006A90BED}" presName="spaceRect" presStyleCnt="0"/>
      <dgm:spPr/>
    </dgm:pt>
    <dgm:pt modelId="{B0AACD7A-75DB-4CB9-9AAC-A10971DBF2A1}" type="pres">
      <dgm:prSet presAssocID="{BDFA4274-7B6D-4DF3-B016-1B1006A90BED}" presName="textRect" presStyleLbl="revTx" presStyleIdx="0" presStyleCnt="4">
        <dgm:presLayoutVars>
          <dgm:chMax val="1"/>
          <dgm:chPref val="1"/>
        </dgm:presLayoutVars>
      </dgm:prSet>
      <dgm:spPr/>
    </dgm:pt>
    <dgm:pt modelId="{F406F620-08D7-4C15-832E-2A7A74C19896}" type="pres">
      <dgm:prSet presAssocID="{C0FE7DB5-80BC-415F-87CD-4AE81220C9D4}" presName="sibTrans" presStyleCnt="0"/>
      <dgm:spPr/>
    </dgm:pt>
    <dgm:pt modelId="{34FEA824-859A-49EC-B02C-2AD5433D00EC}" type="pres">
      <dgm:prSet presAssocID="{6555BCAE-E5D3-44C1-B8B9-695E2360E40F}" presName="compNode" presStyleCnt="0"/>
      <dgm:spPr/>
    </dgm:pt>
    <dgm:pt modelId="{B1E04C8E-7C80-41EA-84BA-EB5F88EB056C}" type="pres">
      <dgm:prSet presAssocID="{6555BCAE-E5D3-44C1-B8B9-695E2360E40F}" presName="iconBgRect" presStyleLbl="bgShp" presStyleIdx="1" presStyleCnt="4"/>
      <dgm:spPr/>
    </dgm:pt>
    <dgm:pt modelId="{FF9320C3-7D60-4C46-8967-C17BB5DDC72D}" type="pres">
      <dgm:prSet presAssocID="{6555BCAE-E5D3-44C1-B8B9-695E2360E40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est scene"/>
        </a:ext>
      </dgm:extLst>
    </dgm:pt>
    <dgm:pt modelId="{3203957A-E1CA-46C2-9B35-A430A54D2223}" type="pres">
      <dgm:prSet presAssocID="{6555BCAE-E5D3-44C1-B8B9-695E2360E40F}" presName="spaceRect" presStyleCnt="0"/>
      <dgm:spPr/>
    </dgm:pt>
    <dgm:pt modelId="{FBFB8A36-3D48-4D6E-BFFA-42AD063A15B7}" type="pres">
      <dgm:prSet presAssocID="{6555BCAE-E5D3-44C1-B8B9-695E2360E40F}" presName="textRect" presStyleLbl="revTx" presStyleIdx="1" presStyleCnt="4">
        <dgm:presLayoutVars>
          <dgm:chMax val="1"/>
          <dgm:chPref val="1"/>
        </dgm:presLayoutVars>
      </dgm:prSet>
      <dgm:spPr/>
    </dgm:pt>
    <dgm:pt modelId="{7A13A593-9576-451D-A52B-054497DB5EA9}" type="pres">
      <dgm:prSet presAssocID="{58036FD6-1855-4819-A304-45F33950ADD7}" presName="sibTrans" presStyleCnt="0"/>
      <dgm:spPr/>
    </dgm:pt>
    <dgm:pt modelId="{C9576A2A-A0A8-4CB8-8EEB-07E05FC77061}" type="pres">
      <dgm:prSet presAssocID="{B032AB69-F267-4FF2-9408-F1383EEF955C}" presName="compNode" presStyleCnt="0"/>
      <dgm:spPr/>
    </dgm:pt>
    <dgm:pt modelId="{FF020D04-0459-46A9-BE4E-8C14F30DDC12}" type="pres">
      <dgm:prSet presAssocID="{B032AB69-F267-4FF2-9408-F1383EEF955C}" presName="iconBgRect" presStyleLbl="bgShp" presStyleIdx="2" presStyleCnt="4"/>
      <dgm:spPr/>
    </dgm:pt>
    <dgm:pt modelId="{C60C1B86-EC60-4D1B-AE02-B97EDC9A7A73}" type="pres">
      <dgm:prSet presAssocID="{B032AB69-F267-4FF2-9408-F1383EEF95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AA1DBF72-C520-46D9-BCA9-07A1F6080F18}" type="pres">
      <dgm:prSet presAssocID="{B032AB69-F267-4FF2-9408-F1383EEF955C}" presName="spaceRect" presStyleCnt="0"/>
      <dgm:spPr/>
    </dgm:pt>
    <dgm:pt modelId="{79520B1E-FE6B-4277-924D-91C73295A209}" type="pres">
      <dgm:prSet presAssocID="{B032AB69-F267-4FF2-9408-F1383EEF955C}" presName="textRect" presStyleLbl="revTx" presStyleIdx="2" presStyleCnt="4">
        <dgm:presLayoutVars>
          <dgm:chMax val="1"/>
          <dgm:chPref val="1"/>
        </dgm:presLayoutVars>
      </dgm:prSet>
      <dgm:spPr/>
    </dgm:pt>
    <dgm:pt modelId="{4EAE9A13-B196-4A1D-90F0-7E5C25AB96A0}" type="pres">
      <dgm:prSet presAssocID="{D4ADF03B-D30B-432F-ADEA-BDA7CEBBCCFA}" presName="sibTrans" presStyleCnt="0"/>
      <dgm:spPr/>
    </dgm:pt>
    <dgm:pt modelId="{1252A255-CEA1-4F3D-8032-C6B15824C1E8}" type="pres">
      <dgm:prSet presAssocID="{6C89F21B-A6B2-4733-9487-42375F9D3A99}" presName="compNode" presStyleCnt="0"/>
      <dgm:spPr/>
    </dgm:pt>
    <dgm:pt modelId="{AC3F288C-4D04-47BB-9E4D-42BF68B41E67}" type="pres">
      <dgm:prSet presAssocID="{6C89F21B-A6B2-4733-9487-42375F9D3A99}" presName="iconBgRect" presStyleLbl="bgShp" presStyleIdx="3" presStyleCnt="4"/>
      <dgm:spPr/>
    </dgm:pt>
    <dgm:pt modelId="{640BD790-55DC-4D50-840B-1B99EB323A7D}" type="pres">
      <dgm:prSet presAssocID="{6C89F21B-A6B2-4733-9487-42375F9D3A9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48E0CD59-98E2-48A0-9BA7-8AB78ADA04B9}" type="pres">
      <dgm:prSet presAssocID="{6C89F21B-A6B2-4733-9487-42375F9D3A99}" presName="spaceRect" presStyleCnt="0"/>
      <dgm:spPr/>
    </dgm:pt>
    <dgm:pt modelId="{3593CA69-C751-4614-81AB-53A3DA58D661}" type="pres">
      <dgm:prSet presAssocID="{6C89F21B-A6B2-4733-9487-42375F9D3A9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F648403-1DCF-49B3-A310-39A494FCEB7B}" srcId="{126A0502-7CFD-4D06-98E7-D24F4D9E966A}" destId="{6C89F21B-A6B2-4733-9487-42375F9D3A99}" srcOrd="3" destOrd="0" parTransId="{FF9B6E41-BE7E-40F8-A9B1-8036031F013B}" sibTransId="{1D30D4CA-51FD-4975-A17D-DEDAF2DB1A12}"/>
    <dgm:cxn modelId="{8D970C22-5808-4615-8CBC-B442003D87DA}" srcId="{126A0502-7CFD-4D06-98E7-D24F4D9E966A}" destId="{B032AB69-F267-4FF2-9408-F1383EEF955C}" srcOrd="2" destOrd="0" parTransId="{5FD9AA4C-4349-4668-9E94-A8A8B1DD62D8}" sibTransId="{D4ADF03B-D30B-432F-ADEA-BDA7CEBBCCFA}"/>
    <dgm:cxn modelId="{BCF9F724-54CA-458C-ADC2-28F9D24901C1}" type="presOf" srcId="{B032AB69-F267-4FF2-9408-F1383EEF955C}" destId="{79520B1E-FE6B-4277-924D-91C73295A209}" srcOrd="0" destOrd="0" presId="urn:microsoft.com/office/officeart/2018/5/layout/IconCircleLabelList"/>
    <dgm:cxn modelId="{131F6228-CCF3-430E-B9C9-60058C72C25D}" srcId="{126A0502-7CFD-4D06-98E7-D24F4D9E966A}" destId="{6555BCAE-E5D3-44C1-B8B9-695E2360E40F}" srcOrd="1" destOrd="0" parTransId="{CEECEE6A-6AED-4BF1-AE4C-E2D3623F7599}" sibTransId="{58036FD6-1855-4819-A304-45F33950ADD7}"/>
    <dgm:cxn modelId="{1E941038-D12F-4CDC-8603-6C1195A1A971}" type="presOf" srcId="{126A0502-7CFD-4D06-98E7-D24F4D9E966A}" destId="{B5405C05-CCB0-49DD-A6C0-1DCF211C4FA8}" srcOrd="0" destOrd="0" presId="urn:microsoft.com/office/officeart/2018/5/layout/IconCircleLabelList"/>
    <dgm:cxn modelId="{F98FF942-4D9D-4C78-8B72-BCD67D12EDE5}" type="presOf" srcId="{6C89F21B-A6B2-4733-9487-42375F9D3A99}" destId="{3593CA69-C751-4614-81AB-53A3DA58D661}" srcOrd="0" destOrd="0" presId="urn:microsoft.com/office/officeart/2018/5/layout/IconCircleLabelList"/>
    <dgm:cxn modelId="{3F2ECE85-BEE2-4C64-9F56-4542B66A0AF5}" type="presOf" srcId="{BDFA4274-7B6D-4DF3-B016-1B1006A90BED}" destId="{B0AACD7A-75DB-4CB9-9AAC-A10971DBF2A1}" srcOrd="0" destOrd="0" presId="urn:microsoft.com/office/officeart/2018/5/layout/IconCircleLabelList"/>
    <dgm:cxn modelId="{DFE89C95-3179-49F3-868B-44468B83115D}" type="presOf" srcId="{6555BCAE-E5D3-44C1-B8B9-695E2360E40F}" destId="{FBFB8A36-3D48-4D6E-BFFA-42AD063A15B7}" srcOrd="0" destOrd="0" presId="urn:microsoft.com/office/officeart/2018/5/layout/IconCircleLabelList"/>
    <dgm:cxn modelId="{024454F5-AED0-46B6-95E0-A272D3CBF8C0}" srcId="{126A0502-7CFD-4D06-98E7-D24F4D9E966A}" destId="{BDFA4274-7B6D-4DF3-B016-1B1006A90BED}" srcOrd="0" destOrd="0" parTransId="{D55C4FC6-3184-4AA9-8290-6623A643117E}" sibTransId="{C0FE7DB5-80BC-415F-87CD-4AE81220C9D4}"/>
    <dgm:cxn modelId="{BD9DD828-7080-4EEE-A001-41D0EE4D0FE9}" type="presParOf" srcId="{B5405C05-CCB0-49DD-A6C0-1DCF211C4FA8}" destId="{0671573A-E10C-43F6-9DC5-58F96386EBC0}" srcOrd="0" destOrd="0" presId="urn:microsoft.com/office/officeart/2018/5/layout/IconCircleLabelList"/>
    <dgm:cxn modelId="{7140C4CD-CEF0-4746-BDC2-6652EA33D0CD}" type="presParOf" srcId="{0671573A-E10C-43F6-9DC5-58F96386EBC0}" destId="{2588ED10-1BD8-4EB3-BAAA-40F5BF4449BF}" srcOrd="0" destOrd="0" presId="urn:microsoft.com/office/officeart/2018/5/layout/IconCircleLabelList"/>
    <dgm:cxn modelId="{D4455A4D-B7C5-4144-9ECC-E52F8CCCD47F}" type="presParOf" srcId="{0671573A-E10C-43F6-9DC5-58F96386EBC0}" destId="{8BE9D646-1065-432C-B385-B8ECAB033D6B}" srcOrd="1" destOrd="0" presId="urn:microsoft.com/office/officeart/2018/5/layout/IconCircleLabelList"/>
    <dgm:cxn modelId="{20F228FA-1B9E-4EF4-B27B-08277C0935E8}" type="presParOf" srcId="{0671573A-E10C-43F6-9DC5-58F96386EBC0}" destId="{06B8DDCC-DCBF-4BE5-B8D6-6DFE8DF1C1AE}" srcOrd="2" destOrd="0" presId="urn:microsoft.com/office/officeart/2018/5/layout/IconCircleLabelList"/>
    <dgm:cxn modelId="{5340A41E-1E1C-4D15-896C-C49A2081DBE4}" type="presParOf" srcId="{0671573A-E10C-43F6-9DC5-58F96386EBC0}" destId="{B0AACD7A-75DB-4CB9-9AAC-A10971DBF2A1}" srcOrd="3" destOrd="0" presId="urn:microsoft.com/office/officeart/2018/5/layout/IconCircleLabelList"/>
    <dgm:cxn modelId="{D66775CC-E2D6-44EC-B22D-3A8F0802330A}" type="presParOf" srcId="{B5405C05-CCB0-49DD-A6C0-1DCF211C4FA8}" destId="{F406F620-08D7-4C15-832E-2A7A74C19896}" srcOrd="1" destOrd="0" presId="urn:microsoft.com/office/officeart/2018/5/layout/IconCircleLabelList"/>
    <dgm:cxn modelId="{EEDFCEAD-050C-4A4F-B4C8-716988DCC531}" type="presParOf" srcId="{B5405C05-CCB0-49DD-A6C0-1DCF211C4FA8}" destId="{34FEA824-859A-49EC-B02C-2AD5433D00EC}" srcOrd="2" destOrd="0" presId="urn:microsoft.com/office/officeart/2018/5/layout/IconCircleLabelList"/>
    <dgm:cxn modelId="{2BD0B5A9-C31B-4BD9-96CA-D0999EB25B5F}" type="presParOf" srcId="{34FEA824-859A-49EC-B02C-2AD5433D00EC}" destId="{B1E04C8E-7C80-41EA-84BA-EB5F88EB056C}" srcOrd="0" destOrd="0" presId="urn:microsoft.com/office/officeart/2018/5/layout/IconCircleLabelList"/>
    <dgm:cxn modelId="{EB7083C3-B657-44C4-8BB7-96E18F502CB5}" type="presParOf" srcId="{34FEA824-859A-49EC-B02C-2AD5433D00EC}" destId="{FF9320C3-7D60-4C46-8967-C17BB5DDC72D}" srcOrd="1" destOrd="0" presId="urn:microsoft.com/office/officeart/2018/5/layout/IconCircleLabelList"/>
    <dgm:cxn modelId="{4806DE54-58F8-4B69-B08A-004B5F1D9E66}" type="presParOf" srcId="{34FEA824-859A-49EC-B02C-2AD5433D00EC}" destId="{3203957A-E1CA-46C2-9B35-A430A54D2223}" srcOrd="2" destOrd="0" presId="urn:microsoft.com/office/officeart/2018/5/layout/IconCircleLabelList"/>
    <dgm:cxn modelId="{2710D73F-0BCA-4360-B552-343D43E3DE21}" type="presParOf" srcId="{34FEA824-859A-49EC-B02C-2AD5433D00EC}" destId="{FBFB8A36-3D48-4D6E-BFFA-42AD063A15B7}" srcOrd="3" destOrd="0" presId="urn:microsoft.com/office/officeart/2018/5/layout/IconCircleLabelList"/>
    <dgm:cxn modelId="{D2111057-E265-4926-888F-135FFD6CD6A0}" type="presParOf" srcId="{B5405C05-CCB0-49DD-A6C0-1DCF211C4FA8}" destId="{7A13A593-9576-451D-A52B-054497DB5EA9}" srcOrd="3" destOrd="0" presId="urn:microsoft.com/office/officeart/2018/5/layout/IconCircleLabelList"/>
    <dgm:cxn modelId="{8036C7BA-09BA-419F-AF06-29C49E8844E6}" type="presParOf" srcId="{B5405C05-CCB0-49DD-A6C0-1DCF211C4FA8}" destId="{C9576A2A-A0A8-4CB8-8EEB-07E05FC77061}" srcOrd="4" destOrd="0" presId="urn:microsoft.com/office/officeart/2018/5/layout/IconCircleLabelList"/>
    <dgm:cxn modelId="{0F9D68F5-638F-4EE1-96C6-48EA64E9C58B}" type="presParOf" srcId="{C9576A2A-A0A8-4CB8-8EEB-07E05FC77061}" destId="{FF020D04-0459-46A9-BE4E-8C14F30DDC12}" srcOrd="0" destOrd="0" presId="urn:microsoft.com/office/officeart/2018/5/layout/IconCircleLabelList"/>
    <dgm:cxn modelId="{F8AD6116-EB16-4AE5-BF7E-E16A97C698AF}" type="presParOf" srcId="{C9576A2A-A0A8-4CB8-8EEB-07E05FC77061}" destId="{C60C1B86-EC60-4D1B-AE02-B97EDC9A7A73}" srcOrd="1" destOrd="0" presId="urn:microsoft.com/office/officeart/2018/5/layout/IconCircleLabelList"/>
    <dgm:cxn modelId="{EF418D9C-2FB6-4D3B-BB6A-05B02A8128AB}" type="presParOf" srcId="{C9576A2A-A0A8-4CB8-8EEB-07E05FC77061}" destId="{AA1DBF72-C520-46D9-BCA9-07A1F6080F18}" srcOrd="2" destOrd="0" presId="urn:microsoft.com/office/officeart/2018/5/layout/IconCircleLabelList"/>
    <dgm:cxn modelId="{250E773C-3CB3-4883-9341-88E41FA4F870}" type="presParOf" srcId="{C9576A2A-A0A8-4CB8-8EEB-07E05FC77061}" destId="{79520B1E-FE6B-4277-924D-91C73295A209}" srcOrd="3" destOrd="0" presId="urn:microsoft.com/office/officeart/2018/5/layout/IconCircleLabelList"/>
    <dgm:cxn modelId="{3511C24D-1480-4F22-896C-1107D7742E31}" type="presParOf" srcId="{B5405C05-CCB0-49DD-A6C0-1DCF211C4FA8}" destId="{4EAE9A13-B196-4A1D-90F0-7E5C25AB96A0}" srcOrd="5" destOrd="0" presId="urn:microsoft.com/office/officeart/2018/5/layout/IconCircleLabelList"/>
    <dgm:cxn modelId="{B1370938-543F-4083-83ED-D09A3335D09D}" type="presParOf" srcId="{B5405C05-CCB0-49DD-A6C0-1DCF211C4FA8}" destId="{1252A255-CEA1-4F3D-8032-C6B15824C1E8}" srcOrd="6" destOrd="0" presId="urn:microsoft.com/office/officeart/2018/5/layout/IconCircleLabelList"/>
    <dgm:cxn modelId="{95BF0940-4ABB-4DFE-A33B-DBE3ECF099EA}" type="presParOf" srcId="{1252A255-CEA1-4F3D-8032-C6B15824C1E8}" destId="{AC3F288C-4D04-47BB-9E4D-42BF68B41E67}" srcOrd="0" destOrd="0" presId="urn:microsoft.com/office/officeart/2018/5/layout/IconCircleLabelList"/>
    <dgm:cxn modelId="{371362E3-B1A0-476C-A720-C7F7DA9CF62C}" type="presParOf" srcId="{1252A255-CEA1-4F3D-8032-C6B15824C1E8}" destId="{640BD790-55DC-4D50-840B-1B99EB323A7D}" srcOrd="1" destOrd="0" presId="urn:microsoft.com/office/officeart/2018/5/layout/IconCircleLabelList"/>
    <dgm:cxn modelId="{E4C4518D-0A28-4595-9366-5F2B246BA87B}" type="presParOf" srcId="{1252A255-CEA1-4F3D-8032-C6B15824C1E8}" destId="{48E0CD59-98E2-48A0-9BA7-8AB78ADA04B9}" srcOrd="2" destOrd="0" presId="urn:microsoft.com/office/officeart/2018/5/layout/IconCircleLabelList"/>
    <dgm:cxn modelId="{93509BD3-A16D-46D5-AAE4-B91648B01624}" type="presParOf" srcId="{1252A255-CEA1-4F3D-8032-C6B15824C1E8}" destId="{3593CA69-C751-4614-81AB-53A3DA58D66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78B2C-D604-417E-B3F1-E54B21F2BDBA}">
      <dsp:nvSpPr>
        <dsp:cNvPr id="0" name=""/>
        <dsp:cNvSpPr/>
      </dsp:nvSpPr>
      <dsp:spPr>
        <a:xfrm rot="16200000">
          <a:off x="515589" y="-508000"/>
          <a:ext cx="2032000" cy="30480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FCPF (CARBON FUND , PREPARATION FUND)</a:t>
          </a:r>
          <a:endParaRPr lang="es-PE" sz="2400" kern="1200" dirty="0"/>
        </a:p>
      </dsp:txBody>
      <dsp:txXfrm rot="5400000">
        <a:off x="7589" y="0"/>
        <a:ext cx="3048000" cy="1524000"/>
      </dsp:txXfrm>
    </dsp:sp>
    <dsp:sp modelId="{7D243A06-A98C-4519-8291-9E00BA056986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FIP</a:t>
          </a:r>
          <a:endParaRPr lang="es-PE" sz="2400" kern="1200" dirty="0"/>
        </a:p>
      </dsp:txBody>
      <dsp:txXfrm>
        <a:off x="3048000" y="0"/>
        <a:ext cx="3048000" cy="1524000"/>
      </dsp:txXfrm>
    </dsp:sp>
    <dsp:sp modelId="{6853A92D-5045-4E47-A3CB-39B64664B07B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ONU-REDD</a:t>
          </a:r>
          <a:endParaRPr lang="es-PE" sz="2400" kern="1200" dirty="0"/>
        </a:p>
      </dsp:txBody>
      <dsp:txXfrm rot="10800000">
        <a:off x="0" y="2539999"/>
        <a:ext cx="3048000" cy="1524000"/>
      </dsp:txXfrm>
    </dsp:sp>
    <dsp:sp modelId="{B6FCD862-BCF3-4B7A-A45F-D229EC4A8B27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ACUERDO NORUEGA-ALEMANIA</a:t>
          </a:r>
          <a:endParaRPr lang="es-PE" sz="2400" kern="1200" dirty="0"/>
        </a:p>
      </dsp:txBody>
      <dsp:txXfrm rot="-5400000">
        <a:off x="3048000" y="2539999"/>
        <a:ext cx="3048000" cy="1524000"/>
      </dsp:txXfrm>
    </dsp:sp>
    <dsp:sp modelId="{595D85B2-E3AD-4F00-AF9C-587C8D8E59CE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Perú</a:t>
          </a:r>
          <a:endParaRPr lang="es-PE" sz="2400" kern="1200" dirty="0"/>
        </a:p>
      </dsp:txBody>
      <dsp:txXfrm>
        <a:off x="2183197" y="1573596"/>
        <a:ext cx="1729606" cy="916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99E67-1565-4B4E-93CA-E544DA287E1A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B73480-05BF-4291-8313-444042E5535B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448F8-1582-4912-8635-7D21128CCAF5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/>
            <a:t>Gobernanza</a:t>
          </a:r>
          <a:endParaRPr lang="en-US" sz="2500" kern="1200"/>
        </a:p>
      </dsp:txBody>
      <dsp:txXfrm>
        <a:off x="1435590" y="531"/>
        <a:ext cx="9080009" cy="1242935"/>
      </dsp:txXfrm>
    </dsp:sp>
    <dsp:sp modelId="{E24E3404-0A75-45EA-92FF-08D3021E581D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D41C1-B83C-44B4-8B71-7312FCC3F7DE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20067-ADE4-4937-B035-4F0655B36F0A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/>
            <a:t>Buena gobernanza</a:t>
          </a:r>
          <a:endParaRPr lang="en-US" sz="2500" kern="1200"/>
        </a:p>
      </dsp:txBody>
      <dsp:txXfrm>
        <a:off x="1435590" y="1554201"/>
        <a:ext cx="9080009" cy="1242935"/>
      </dsp:txXfrm>
    </dsp:sp>
    <dsp:sp modelId="{E2AB5ADA-D503-4C60-BDCA-BD09EF231981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6513B-A33A-4977-8A36-657E60A1AD22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EEC7D-2D39-40FD-8C22-85C1708AA123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/>
            <a:t>Gobernanza forestal</a:t>
          </a:r>
          <a:endParaRPr lang="en-US" sz="2500" kern="1200"/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D42B8-A917-411B-A3E7-F8325B9E16AF}">
      <dsp:nvSpPr>
        <dsp:cNvPr id="0" name=""/>
        <dsp:cNvSpPr/>
      </dsp:nvSpPr>
      <dsp:spPr>
        <a:xfrm>
          <a:off x="0" y="503123"/>
          <a:ext cx="10515600" cy="1509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B76DC-5F0B-4D90-BE49-4F4A2D44D4B1}">
      <dsp:nvSpPr>
        <dsp:cNvPr id="0" name=""/>
        <dsp:cNvSpPr/>
      </dsp:nvSpPr>
      <dsp:spPr>
        <a:xfrm>
          <a:off x="456584" y="842731"/>
          <a:ext cx="830153" cy="830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65F327-63D9-4513-96CF-448928CA200E}">
      <dsp:nvSpPr>
        <dsp:cNvPr id="0" name=""/>
        <dsp:cNvSpPr/>
      </dsp:nvSpPr>
      <dsp:spPr>
        <a:xfrm>
          <a:off x="1743322" y="503123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Gobernabilidad y gobernanza, no son lo mismo. La gobernabilidad se refiere a las capacidades del gobierno  para gobernar, capacidades que pasan por mejorar el funcionamiento de la administración pública y la formación del funcionariado, y por introducir el conocimiento científico y técnico al proceso de toma de decisiones, entre otras cosas. La gobernanza, en cambio, aunque incluye el gobierno formal y reconoce la necesidad de estas capacidades, se ocupa también de la forma en que las organizaciones de la sociedad civil y las empresas se organizan internamente, así como,  de las maneras en que contribuyen a la gestión pública. </a:t>
          </a:r>
          <a:endParaRPr lang="en-US" sz="1400" kern="1200" dirty="0"/>
        </a:p>
      </dsp:txBody>
      <dsp:txXfrm>
        <a:off x="1743322" y="503123"/>
        <a:ext cx="8772277" cy="1509370"/>
      </dsp:txXfrm>
    </dsp:sp>
    <dsp:sp modelId="{55829C22-3764-4ED7-B48F-CCF3F632EC46}">
      <dsp:nvSpPr>
        <dsp:cNvPr id="0" name=""/>
        <dsp:cNvSpPr/>
      </dsp:nvSpPr>
      <dsp:spPr>
        <a:xfrm>
          <a:off x="0" y="2338844"/>
          <a:ext cx="10515600" cy="1509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35B4C-CDAF-4B1D-9327-A6239C2D73C3}">
      <dsp:nvSpPr>
        <dsp:cNvPr id="0" name=""/>
        <dsp:cNvSpPr/>
      </dsp:nvSpPr>
      <dsp:spPr>
        <a:xfrm>
          <a:off x="456584" y="2678452"/>
          <a:ext cx="830153" cy="830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ED07E-F254-42A6-9C09-CDE4B15EE512}">
      <dsp:nvSpPr>
        <dsp:cNvPr id="0" name=""/>
        <dsp:cNvSpPr/>
      </dsp:nvSpPr>
      <dsp:spPr>
        <a:xfrm>
          <a:off x="1743322" y="2338844"/>
          <a:ext cx="8772277" cy="150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742" tIns="159742" rIns="159742" bIns="15974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Por tanto la gobernanza se utiliza para designar la eficacia, calidad y buena orientación de la intervención del Estado, que proporciona buena parte de su legitimidad en lo que a veces se define como una "nueva forma de gobernar“.</a:t>
          </a:r>
          <a:endParaRPr lang="en-US" sz="1400" kern="1200" dirty="0"/>
        </a:p>
      </dsp:txBody>
      <dsp:txXfrm>
        <a:off x="1743322" y="2338844"/>
        <a:ext cx="8772277" cy="1509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9EEC3-B26C-4496-B6A3-BBC26039A2CA}">
      <dsp:nvSpPr>
        <dsp:cNvPr id="0" name=""/>
        <dsp:cNvSpPr/>
      </dsp:nvSpPr>
      <dsp:spPr>
        <a:xfrm>
          <a:off x="0" y="88464"/>
          <a:ext cx="6513603" cy="5958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Cumplimiento de la ley</a:t>
          </a:r>
          <a:endParaRPr lang="en-US" sz="1500" kern="1200"/>
        </a:p>
      </dsp:txBody>
      <dsp:txXfrm>
        <a:off x="29088" y="117552"/>
        <a:ext cx="6455427" cy="537701"/>
      </dsp:txXfrm>
    </dsp:sp>
    <dsp:sp modelId="{6AE56DAE-A01D-434A-AC1C-1B2141E5ECFE}">
      <dsp:nvSpPr>
        <dsp:cNvPr id="0" name=""/>
        <dsp:cNvSpPr/>
      </dsp:nvSpPr>
      <dsp:spPr>
        <a:xfrm>
          <a:off x="0" y="727542"/>
          <a:ext cx="6513603" cy="595877"/>
        </a:xfrm>
        <a:prstGeom prst="roundRect">
          <a:avLst/>
        </a:prstGeom>
        <a:solidFill>
          <a:schemeClr val="accent5">
            <a:hueOff val="138281"/>
            <a:satOff val="1570"/>
            <a:lumOff val="14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Luchar frontalmente contra la corrupción</a:t>
          </a:r>
          <a:endParaRPr lang="en-US" sz="1500" kern="1200"/>
        </a:p>
      </dsp:txBody>
      <dsp:txXfrm>
        <a:off x="29088" y="756630"/>
        <a:ext cx="6455427" cy="537701"/>
      </dsp:txXfrm>
    </dsp:sp>
    <dsp:sp modelId="{FC3ACFD3-1F24-4825-962E-B4308864208D}">
      <dsp:nvSpPr>
        <dsp:cNvPr id="0" name=""/>
        <dsp:cNvSpPr/>
      </dsp:nvSpPr>
      <dsp:spPr>
        <a:xfrm>
          <a:off x="0" y="1366619"/>
          <a:ext cx="6513603" cy="595877"/>
        </a:xfrm>
        <a:prstGeom prst="roundRect">
          <a:avLst/>
        </a:prstGeom>
        <a:solidFill>
          <a:schemeClr val="accent5">
            <a:hueOff val="276562"/>
            <a:satOff val="3140"/>
            <a:lumOff val="2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Fortalecer y articular con instituciones a nivel multisectorial, multinivel y multiactor.</a:t>
          </a:r>
          <a:endParaRPr lang="en-US" sz="1500" kern="1200"/>
        </a:p>
      </dsp:txBody>
      <dsp:txXfrm>
        <a:off x="29088" y="1395707"/>
        <a:ext cx="6455427" cy="537701"/>
      </dsp:txXfrm>
    </dsp:sp>
    <dsp:sp modelId="{56D20D6A-C592-4F7C-A5CD-AF704B5481B5}">
      <dsp:nvSpPr>
        <dsp:cNvPr id="0" name=""/>
        <dsp:cNvSpPr/>
      </dsp:nvSpPr>
      <dsp:spPr>
        <a:xfrm>
          <a:off x="0" y="2005696"/>
          <a:ext cx="6513603" cy="595877"/>
        </a:xfrm>
        <a:prstGeom prst="roundRect">
          <a:avLst/>
        </a:prstGeom>
        <a:solidFill>
          <a:schemeClr val="accent5">
            <a:hueOff val="414843"/>
            <a:satOff val="4710"/>
            <a:lumOff val="42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Vigilancia o monitoreo ciudadano y rendición de cuentas</a:t>
          </a:r>
          <a:endParaRPr lang="en-US" sz="1500" kern="1200"/>
        </a:p>
      </dsp:txBody>
      <dsp:txXfrm>
        <a:off x="29088" y="2034784"/>
        <a:ext cx="6455427" cy="537701"/>
      </dsp:txXfrm>
    </dsp:sp>
    <dsp:sp modelId="{4CEDABC1-7F14-488D-A870-8E74927B2A68}">
      <dsp:nvSpPr>
        <dsp:cNvPr id="0" name=""/>
        <dsp:cNvSpPr/>
      </dsp:nvSpPr>
      <dsp:spPr>
        <a:xfrm>
          <a:off x="0" y="2644774"/>
          <a:ext cx="6513603" cy="595877"/>
        </a:xfrm>
        <a:prstGeom prst="roundRect">
          <a:avLst/>
        </a:prstGeom>
        <a:solidFill>
          <a:schemeClr val="accent5">
            <a:hueOff val="553124"/>
            <a:satOff val="6280"/>
            <a:lumOff val="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Asegurar los derechos de la propiedad de la tierra</a:t>
          </a:r>
          <a:endParaRPr lang="en-US" sz="1500" kern="1200" dirty="0"/>
        </a:p>
      </dsp:txBody>
      <dsp:txXfrm>
        <a:off x="29088" y="2673862"/>
        <a:ext cx="6455427" cy="537701"/>
      </dsp:txXfrm>
    </dsp:sp>
    <dsp:sp modelId="{76392828-9D88-4559-BA58-EADEA7904DAC}">
      <dsp:nvSpPr>
        <dsp:cNvPr id="0" name=""/>
        <dsp:cNvSpPr/>
      </dsp:nvSpPr>
      <dsp:spPr>
        <a:xfrm>
          <a:off x="0" y="3283851"/>
          <a:ext cx="6513603" cy="595877"/>
        </a:xfrm>
        <a:prstGeom prst="roundRect">
          <a:avLst/>
        </a:prstGeom>
        <a:solidFill>
          <a:schemeClr val="accent5">
            <a:hueOff val="691405"/>
            <a:satOff val="7851"/>
            <a:lumOff val="71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Participación plena y efectiva de actores</a:t>
          </a:r>
          <a:endParaRPr lang="en-US" sz="1500" kern="1200"/>
        </a:p>
      </dsp:txBody>
      <dsp:txXfrm>
        <a:off x="29088" y="3312939"/>
        <a:ext cx="6455427" cy="537701"/>
      </dsp:txXfrm>
    </dsp:sp>
    <dsp:sp modelId="{0EBF8995-7486-424C-BEAF-5548068CBC00}">
      <dsp:nvSpPr>
        <dsp:cNvPr id="0" name=""/>
        <dsp:cNvSpPr/>
      </dsp:nvSpPr>
      <dsp:spPr>
        <a:xfrm>
          <a:off x="0" y="3922929"/>
          <a:ext cx="6513603" cy="595877"/>
        </a:xfrm>
        <a:prstGeom prst="roundRect">
          <a:avLst/>
        </a:prstGeom>
        <a:solidFill>
          <a:schemeClr val="accent5">
            <a:hueOff val="829686"/>
            <a:satOff val="9421"/>
            <a:lumOff val="8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Transparencia en la toma de decisiones</a:t>
          </a:r>
          <a:endParaRPr lang="en-US" sz="1500" kern="1200"/>
        </a:p>
      </dsp:txBody>
      <dsp:txXfrm>
        <a:off x="29088" y="3952017"/>
        <a:ext cx="6455427" cy="537701"/>
      </dsp:txXfrm>
    </dsp:sp>
    <dsp:sp modelId="{A9490A7D-0F24-438F-AF6D-E2F809425760}">
      <dsp:nvSpPr>
        <dsp:cNvPr id="0" name=""/>
        <dsp:cNvSpPr/>
      </dsp:nvSpPr>
      <dsp:spPr>
        <a:xfrm>
          <a:off x="0" y="4562006"/>
          <a:ext cx="6513603" cy="595877"/>
        </a:xfrm>
        <a:prstGeom prst="roundRect">
          <a:avLst/>
        </a:prstGeom>
        <a:solidFill>
          <a:schemeClr val="accent5">
            <a:hueOff val="967967"/>
            <a:satOff val="10991"/>
            <a:lumOff val="99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Co-creación de instrumentos de gestión pública </a:t>
          </a:r>
          <a:endParaRPr lang="en-US" sz="1500" kern="1200"/>
        </a:p>
      </dsp:txBody>
      <dsp:txXfrm>
        <a:off x="29088" y="4591094"/>
        <a:ext cx="6455427" cy="537701"/>
      </dsp:txXfrm>
    </dsp:sp>
    <dsp:sp modelId="{8625EEAD-95C2-4D36-89BB-8246DEC86A1C}">
      <dsp:nvSpPr>
        <dsp:cNvPr id="0" name=""/>
        <dsp:cNvSpPr/>
      </dsp:nvSpPr>
      <dsp:spPr>
        <a:xfrm>
          <a:off x="0" y="5201083"/>
          <a:ext cx="6513603" cy="595877"/>
        </a:xfrm>
        <a:prstGeom prst="round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Sistemas de control eficientes e interconectados (gobierno eléctronico).</a:t>
          </a:r>
          <a:endParaRPr lang="en-US" sz="1500" kern="1200"/>
        </a:p>
      </dsp:txBody>
      <dsp:txXfrm>
        <a:off x="29088" y="5230171"/>
        <a:ext cx="6455427" cy="5377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8ED10-1BD8-4EB3-BAAA-40F5BF4449BF}">
      <dsp:nvSpPr>
        <dsp:cNvPr id="0" name=""/>
        <dsp:cNvSpPr/>
      </dsp:nvSpPr>
      <dsp:spPr>
        <a:xfrm>
          <a:off x="1124440" y="12702"/>
          <a:ext cx="1457412" cy="14574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E9D646-1065-432C-B385-B8ECAB033D6B}">
      <dsp:nvSpPr>
        <dsp:cNvPr id="0" name=""/>
        <dsp:cNvSpPr/>
      </dsp:nvSpPr>
      <dsp:spPr>
        <a:xfrm>
          <a:off x="1435036" y="323298"/>
          <a:ext cx="836220" cy="8362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ACD7A-75DB-4CB9-9AAC-A10971DBF2A1}">
      <dsp:nvSpPr>
        <dsp:cNvPr id="0" name=""/>
        <dsp:cNvSpPr/>
      </dsp:nvSpPr>
      <dsp:spPr>
        <a:xfrm>
          <a:off x="658546" y="1924062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u="sng" kern="1200" dirty="0"/>
            <a:t>Sector público:</a:t>
          </a:r>
          <a:r>
            <a:rPr lang="es-MX" sz="1100" kern="1200" dirty="0"/>
            <a:t> entidades con competencia forestal, legislación, fiscalización, monitoreo, soporte técnico y científico, etc.</a:t>
          </a:r>
          <a:endParaRPr lang="en-US" sz="1100" kern="1200" dirty="0"/>
        </a:p>
      </dsp:txBody>
      <dsp:txXfrm>
        <a:off x="658546" y="1924062"/>
        <a:ext cx="2389200" cy="720000"/>
      </dsp:txXfrm>
    </dsp:sp>
    <dsp:sp modelId="{B1E04C8E-7C80-41EA-84BA-EB5F88EB056C}">
      <dsp:nvSpPr>
        <dsp:cNvPr id="0" name=""/>
        <dsp:cNvSpPr/>
      </dsp:nvSpPr>
      <dsp:spPr>
        <a:xfrm>
          <a:off x="3931751" y="12702"/>
          <a:ext cx="1457412" cy="14574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320C3-7D60-4C46-8967-C17BB5DDC72D}">
      <dsp:nvSpPr>
        <dsp:cNvPr id="0" name=""/>
        <dsp:cNvSpPr/>
      </dsp:nvSpPr>
      <dsp:spPr>
        <a:xfrm>
          <a:off x="4242347" y="323298"/>
          <a:ext cx="836220" cy="8362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B8A36-3D48-4D6E-BFFA-42AD063A15B7}">
      <dsp:nvSpPr>
        <dsp:cNvPr id="0" name=""/>
        <dsp:cNvSpPr/>
      </dsp:nvSpPr>
      <dsp:spPr>
        <a:xfrm>
          <a:off x="3465857" y="1924062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u="sng" kern="1200" dirty="0"/>
            <a:t>Comunidades:</a:t>
          </a:r>
          <a:r>
            <a:rPr lang="es-MX" sz="1100" kern="1200" dirty="0"/>
            <a:t> Pueblos Indígenas y pequeños agricultores</a:t>
          </a:r>
          <a:endParaRPr lang="en-US" sz="1100" kern="1200" dirty="0"/>
        </a:p>
      </dsp:txBody>
      <dsp:txXfrm>
        <a:off x="3465857" y="1924062"/>
        <a:ext cx="2389200" cy="720000"/>
      </dsp:txXfrm>
    </dsp:sp>
    <dsp:sp modelId="{FF020D04-0459-46A9-BE4E-8C14F30DDC12}">
      <dsp:nvSpPr>
        <dsp:cNvPr id="0" name=""/>
        <dsp:cNvSpPr/>
      </dsp:nvSpPr>
      <dsp:spPr>
        <a:xfrm>
          <a:off x="1124440" y="3241363"/>
          <a:ext cx="1457412" cy="14574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C1B86-EC60-4D1B-AE02-B97EDC9A7A73}">
      <dsp:nvSpPr>
        <dsp:cNvPr id="0" name=""/>
        <dsp:cNvSpPr/>
      </dsp:nvSpPr>
      <dsp:spPr>
        <a:xfrm>
          <a:off x="1435036" y="3551959"/>
          <a:ext cx="836220" cy="8362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20B1E-FE6B-4277-924D-91C73295A209}">
      <dsp:nvSpPr>
        <dsp:cNvPr id="0" name=""/>
        <dsp:cNvSpPr/>
      </dsp:nvSpPr>
      <dsp:spPr>
        <a:xfrm>
          <a:off x="658546" y="5152723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u="sng" kern="1200" dirty="0"/>
            <a:t>Sociedad civil:</a:t>
          </a:r>
          <a:r>
            <a:rPr lang="es-MX" sz="1100" kern="1200" dirty="0"/>
            <a:t> colectivos ciudadanos, </a:t>
          </a:r>
          <a:r>
            <a:rPr lang="es-MX" sz="1100" kern="1200" dirty="0" err="1"/>
            <a:t>ONG´s</a:t>
          </a:r>
          <a:r>
            <a:rPr lang="es-MX" sz="1100" kern="1200" dirty="0"/>
            <a:t>, consumidores…</a:t>
          </a:r>
          <a:endParaRPr lang="en-US" sz="1100" kern="1200" dirty="0"/>
        </a:p>
      </dsp:txBody>
      <dsp:txXfrm>
        <a:off x="658546" y="5152723"/>
        <a:ext cx="2389200" cy="720000"/>
      </dsp:txXfrm>
    </dsp:sp>
    <dsp:sp modelId="{AC3F288C-4D04-47BB-9E4D-42BF68B41E67}">
      <dsp:nvSpPr>
        <dsp:cNvPr id="0" name=""/>
        <dsp:cNvSpPr/>
      </dsp:nvSpPr>
      <dsp:spPr>
        <a:xfrm>
          <a:off x="3931751" y="3241363"/>
          <a:ext cx="1457412" cy="14574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BD790-55DC-4D50-840B-1B99EB323A7D}">
      <dsp:nvSpPr>
        <dsp:cNvPr id="0" name=""/>
        <dsp:cNvSpPr/>
      </dsp:nvSpPr>
      <dsp:spPr>
        <a:xfrm>
          <a:off x="4242347" y="3551959"/>
          <a:ext cx="836220" cy="8362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3CA69-C751-4614-81AB-53A3DA58D661}">
      <dsp:nvSpPr>
        <dsp:cNvPr id="0" name=""/>
        <dsp:cNvSpPr/>
      </dsp:nvSpPr>
      <dsp:spPr>
        <a:xfrm>
          <a:off x="3465857" y="5152723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u="sng" kern="1200" dirty="0"/>
            <a:t>Sector privado</a:t>
          </a:r>
          <a:r>
            <a:rPr lang="es-MX" sz="1100" kern="1200" dirty="0"/>
            <a:t>: empresarios, transformadores, comercializadores…</a:t>
          </a:r>
          <a:endParaRPr lang="en-US" sz="1100" kern="1200" dirty="0"/>
        </a:p>
      </dsp:txBody>
      <dsp:txXfrm>
        <a:off x="3465857" y="5152723"/>
        <a:ext cx="23892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4A68D-2EA5-4906-8293-85C6F7616F2B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0A527-7200-41AA-B2A0-AB2CCEA26E4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120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3C0DFD0C-A494-4EA2-9D29-A5FB5CCF2B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CDB9A9DB-CD35-4A33-B79E-C1F4B1AFAC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P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financiamiento climático a nivel internacional, administra una gran cantidad de fondos públicos y privados, dirigidos a frenar el cambio climático y a aumentar la resiliencia y sus efectos. Para el año 2020, se espera que el financiamiento climático internacional bordee los 100 mil millones de dólares anuales a nivel global, siendo una de las áreas mas sensibles el tema bosques</a:t>
            </a:r>
            <a:endParaRPr lang="fr-FR" altLang="es-PE" dirty="0"/>
          </a:p>
        </p:txBody>
      </p:sp>
      <p:sp>
        <p:nvSpPr>
          <p:cNvPr id="22532" name="Espace réservé du numéro de diapositive 3">
            <a:extLst>
              <a:ext uri="{FF2B5EF4-FFF2-40B4-BE49-F238E27FC236}">
                <a16:creationId xmlns:a16="http://schemas.microsoft.com/office/drawing/2014/main" id="{8C179C71-BE11-4FB1-9716-BA41A0CA74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88F6C6-F063-4F18-9702-A314AA007FE4}" type="slidenum">
              <a:rPr lang="fr-FR" altLang="es-PE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fr-FR" altLang="es-PE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Concepto usado a partir de los 90´s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0A527-7200-41AA-B2A0-AB2CCEA26E43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274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imagen de diapositiva 1">
            <a:extLst>
              <a:ext uri="{FF2B5EF4-FFF2-40B4-BE49-F238E27FC236}">
                <a16:creationId xmlns:a16="http://schemas.microsoft.com/office/drawing/2014/main" id="{C4F1496E-7420-47F3-8204-480A8CF6B6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Marcador de notas 2">
            <a:extLst>
              <a:ext uri="{FF2B5EF4-FFF2-40B4-BE49-F238E27FC236}">
                <a16:creationId xmlns:a16="http://schemas.microsoft.com/office/drawing/2014/main" id="{05BD08FB-BAE6-4AFF-84A6-EED49AF70B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PE" altLang="es-PE"/>
              <a:t>principios</a:t>
            </a:r>
          </a:p>
        </p:txBody>
      </p:sp>
      <p:sp>
        <p:nvSpPr>
          <p:cNvPr id="22532" name="Marcador de número de diapositiva 3">
            <a:extLst>
              <a:ext uri="{FF2B5EF4-FFF2-40B4-BE49-F238E27FC236}">
                <a16:creationId xmlns:a16="http://schemas.microsoft.com/office/drawing/2014/main" id="{EE299D7E-063F-4E16-8F0E-4AE20F4082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9pPr>
          </a:lstStyle>
          <a:p>
            <a:fld id="{2DE5A7A0-8234-4CA4-A273-0639923E24AE}" type="slidenum">
              <a:rPr lang="es-PE" altLang="es-PE" smtClean="0">
                <a:latin typeface="Calibri" panose="020F0502020204030204" pitchFamily="34" charset="0"/>
              </a:rPr>
              <a:pPr/>
              <a:t>7</a:t>
            </a:fld>
            <a:endParaRPr lang="es-PE" altLang="es-P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829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3122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502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246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741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864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029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680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76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80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39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3845-4BA2-4EB9-AC21-BAA4AAF88505}" type="datetimeFigureOut">
              <a:rPr lang="es-PE" smtClean="0"/>
              <a:t>11/09/2019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8472-9B3B-476C-8688-A019F26AAC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966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vila@proetica.org.p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C77602-BEC6-47C4-9A86-50FB86426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PE">
                <a:solidFill>
                  <a:schemeClr val="bg1"/>
                </a:solidFill>
              </a:rPr>
              <a:t>Gobernanza Forestal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97E8612F-3709-46F7-9EBA-6BCFB0B63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s-PE" sz="2000">
              <a:solidFill>
                <a:schemeClr val="bg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E181428-4B01-4BA2-B28F-6ED30C8BF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1312251"/>
            <a:ext cx="4047843" cy="286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1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2DAAF0-87B2-4C8A-BE26-1628C772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s-MX" sz="4100" b="1" dirty="0">
                <a:solidFill>
                  <a:srgbClr val="FFFFFF"/>
                </a:solidFill>
                <a:latin typeface="Arial" panose="020B0604020202020204" pitchFamily="34" charset="0"/>
              </a:rPr>
              <a:t>¿Qué elementos son necesarios para que exista gobernanza forestal?</a:t>
            </a:r>
            <a:endParaRPr lang="es-PE" sz="4100" dirty="0">
              <a:solidFill>
                <a:srgbClr val="FFFFFF"/>
              </a:solidFill>
            </a:endParaRP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E41F3379-AA59-4F75-90EF-CBE59CC1F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7310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90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DD8988-66EA-43ED-A6B6-FCFDED181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FFFFFF"/>
                </a:solidFill>
                <a:latin typeface="+mn-lt"/>
              </a:rPr>
              <a:t>¿Quiénes deben hacer parte del proceso de Gobernanza Forestal?</a:t>
            </a:r>
            <a:endParaRPr lang="es-PE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462F16F-0F69-4655-8E99-19F1F359AEF7}"/>
              </a:ext>
            </a:extLst>
          </p:cNvPr>
          <p:cNvSpPr/>
          <p:nvPr/>
        </p:nvSpPr>
        <p:spPr>
          <a:xfrm>
            <a:off x="3048000" y="5884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br>
              <a:rPr lang="es-MX"/>
            </a:br>
            <a:endParaRPr lang="es-PE"/>
          </a:p>
        </p:txBody>
      </p:sp>
      <p:graphicFrame>
        <p:nvGraphicFramePr>
          <p:cNvPr id="8" name="Marcador de contenido 2">
            <a:extLst>
              <a:ext uri="{FF2B5EF4-FFF2-40B4-BE49-F238E27FC236}">
                <a16:creationId xmlns:a16="http://schemas.microsoft.com/office/drawing/2014/main" id="{2A178C94-9885-4BE9-AE82-E6C3DC4A7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19935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99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0D55D4-3AA2-4853-9A18-30DECC3F7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endParaRPr lang="es-PE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01BC1-7373-433E-9B0E-4F9694639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PE" sz="2400"/>
              <a:t>Magaly Avila – Coordinadora Programa de Gobernanza Ambiental</a:t>
            </a:r>
          </a:p>
          <a:p>
            <a:pPr marL="0" indent="0">
              <a:buNone/>
            </a:pPr>
            <a:r>
              <a:rPr lang="es-PE" sz="2400">
                <a:hlinkClick r:id="rId2"/>
              </a:rPr>
              <a:t>mavila@proetica.org.pe</a:t>
            </a:r>
            <a:endParaRPr lang="es-PE" sz="2400"/>
          </a:p>
          <a:p>
            <a:pPr marL="0" indent="0">
              <a:buNone/>
            </a:pPr>
            <a:r>
              <a:rPr lang="es-PE" sz="2400"/>
              <a:t>Twitter: magavihu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E7EE89A-BA08-460E-AEBE-88FB8B012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552" y="1838031"/>
            <a:ext cx="4047843" cy="286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93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6141396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604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489024-4692-4F11-AD5D-9EBFA660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98" y="640263"/>
            <a:ext cx="5221266" cy="1344975"/>
          </a:xfrm>
        </p:spPr>
        <p:txBody>
          <a:bodyPr>
            <a:normAutofit/>
          </a:bodyPr>
          <a:lstStyle/>
          <a:p>
            <a:endParaRPr lang="es-PE" sz="400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FE5FB5-9C1A-4194-BD29-7EFE2DFF7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32" y="1665860"/>
            <a:ext cx="5126736" cy="3370831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5BAD61-ECC1-4D3F-A224-9A529F613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03" y="2121763"/>
            <a:ext cx="5235490" cy="3773010"/>
          </a:xfrm>
        </p:spPr>
        <p:txBody>
          <a:bodyPr>
            <a:normAutofit/>
          </a:bodyPr>
          <a:lstStyle/>
          <a:p>
            <a:r>
              <a:rPr lang="es-PE" sz="2000">
                <a:latin typeface="Calibri" panose="020F0502020204030204" pitchFamily="34" charset="0"/>
                <a:ea typeface="Calibri" panose="020F0502020204030204" pitchFamily="34" charset="0"/>
              </a:rPr>
              <a:t>Proética desde el 2011 implementa el Programa de Gobernanza ambiental, programa con el que buscamos promover la mejora de la información pública, exigir una mayor responsabilidad, transparencia e integridad en la gestión de los recursos naturales no renovables con énfasis en la gestión forestal y REDD+. </a:t>
            </a:r>
            <a:endParaRPr lang="es-PE" sz="2000"/>
          </a:p>
          <a:p>
            <a:pPr marL="0" indent="0">
              <a:buNone/>
            </a:pPr>
            <a:endParaRPr lang="es-PE" sz="2000"/>
          </a:p>
        </p:txBody>
      </p:sp>
    </p:spTree>
    <p:extLst>
      <p:ext uri="{BB962C8B-B14F-4D97-AF65-F5344CB8AC3E}">
        <p14:creationId xmlns:p14="http://schemas.microsoft.com/office/powerpoint/2010/main" val="4194419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>
            <a:extLst>
              <a:ext uri="{FF2B5EF4-FFF2-40B4-BE49-F238E27FC236}">
                <a16:creationId xmlns:a16="http://schemas.microsoft.com/office/drawing/2014/main" id="{C68AFD32-77ED-4567-BDD5-4C56568A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913" y="420688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PE" altLang="es-PE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0C44D93-0F75-4C60-9736-7D759D87D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775" y="404813"/>
            <a:ext cx="56022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" altLang="es-PE" sz="4000">
              <a:solidFill>
                <a:srgbClr val="CCCC0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5124" name="ZoneTexte 12">
            <a:extLst>
              <a:ext uri="{FF2B5EF4-FFF2-40B4-BE49-F238E27FC236}">
                <a16:creationId xmlns:a16="http://schemas.microsoft.com/office/drawing/2014/main" id="{23AE3C34-57DD-415D-A94D-BBFA1E823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1808163"/>
            <a:ext cx="185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es-PE">
              <a:solidFill>
                <a:srgbClr val="000000"/>
              </a:solidFill>
            </a:endParaRPr>
          </a:p>
        </p:txBody>
      </p:sp>
      <p:graphicFrame>
        <p:nvGraphicFramePr>
          <p:cNvPr id="12" name="11 Diagrama">
            <a:extLst>
              <a:ext uri="{FF2B5EF4-FFF2-40B4-BE49-F238E27FC236}">
                <a16:creationId xmlns:a16="http://schemas.microsoft.com/office/drawing/2014/main" id="{29B9F3C9-E56F-4E23-94B2-8222B8576E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6444853"/>
              </p:ext>
            </p:extLst>
          </p:nvPr>
        </p:nvGraphicFramePr>
        <p:xfrm>
          <a:off x="2855640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CuadroTexto">
            <a:extLst>
              <a:ext uri="{FF2B5EF4-FFF2-40B4-BE49-F238E27FC236}">
                <a16:creationId xmlns:a16="http://schemas.microsoft.com/office/drawing/2014/main" id="{D05AB3AB-E117-4FC4-880C-F8CF8F95F021}"/>
              </a:ext>
            </a:extLst>
          </p:cNvPr>
          <p:cNvSpPr txBox="1"/>
          <p:nvPr/>
        </p:nvSpPr>
        <p:spPr>
          <a:xfrm rot="20287594">
            <a:off x="2187576" y="3170239"/>
            <a:ext cx="1539875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PPTR3</a:t>
            </a:r>
            <a:endParaRPr lang="es-PE" dirty="0"/>
          </a:p>
        </p:txBody>
      </p:sp>
      <p:sp>
        <p:nvSpPr>
          <p:cNvPr id="8" name="7 CuadroTexto">
            <a:extLst>
              <a:ext uri="{FF2B5EF4-FFF2-40B4-BE49-F238E27FC236}">
                <a16:creationId xmlns:a16="http://schemas.microsoft.com/office/drawing/2014/main" id="{9D134632-1F3D-4930-8054-024D269689CB}"/>
              </a:ext>
            </a:extLst>
          </p:cNvPr>
          <p:cNvSpPr txBox="1"/>
          <p:nvPr/>
        </p:nvSpPr>
        <p:spPr>
          <a:xfrm>
            <a:off x="2640014" y="1484313"/>
            <a:ext cx="1944687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GIZ- PROAMBIENTE</a:t>
            </a:r>
            <a:endParaRPr lang="es-PE" dirty="0"/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CE6B15B5-E344-484C-B6D4-863EAC38D996}"/>
              </a:ext>
            </a:extLst>
          </p:cNvPr>
          <p:cNvSpPr txBox="1"/>
          <p:nvPr/>
        </p:nvSpPr>
        <p:spPr>
          <a:xfrm rot="1168078">
            <a:off x="8310564" y="3190875"/>
            <a:ext cx="1963737" cy="3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GIZ - CBC</a:t>
            </a:r>
            <a:endParaRPr lang="es-PE" dirty="0"/>
          </a:p>
        </p:txBody>
      </p:sp>
      <p:sp>
        <p:nvSpPr>
          <p:cNvPr id="27" name="26 CuadroTexto">
            <a:extLst>
              <a:ext uri="{FF2B5EF4-FFF2-40B4-BE49-F238E27FC236}">
                <a16:creationId xmlns:a16="http://schemas.microsoft.com/office/drawing/2014/main" id="{417C0D8D-89E6-4E1E-96AE-8F2342B09234}"/>
              </a:ext>
            </a:extLst>
          </p:cNvPr>
          <p:cNvSpPr txBox="1"/>
          <p:nvPr/>
        </p:nvSpPr>
        <p:spPr>
          <a:xfrm>
            <a:off x="7810501" y="6005513"/>
            <a:ext cx="1965325" cy="3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GFC REGION</a:t>
            </a:r>
            <a:endParaRPr lang="es-PE" dirty="0"/>
          </a:p>
        </p:txBody>
      </p:sp>
      <p:sp>
        <p:nvSpPr>
          <p:cNvPr id="10" name="9 CuadroTexto">
            <a:extLst>
              <a:ext uri="{FF2B5EF4-FFF2-40B4-BE49-F238E27FC236}">
                <a16:creationId xmlns:a16="http://schemas.microsoft.com/office/drawing/2014/main" id="{92C14308-D042-490F-AEE7-2C9B8D2F2211}"/>
              </a:ext>
            </a:extLst>
          </p:cNvPr>
          <p:cNvSpPr txBox="1"/>
          <p:nvPr/>
        </p:nvSpPr>
        <p:spPr>
          <a:xfrm>
            <a:off x="1917701" y="5384800"/>
            <a:ext cx="1368425" cy="6477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FAO FINLANDIA</a:t>
            </a:r>
            <a:endParaRPr lang="es-PE" dirty="0"/>
          </a:p>
        </p:txBody>
      </p:sp>
      <p:sp>
        <p:nvSpPr>
          <p:cNvPr id="29" name="28 CuadroTexto">
            <a:extLst>
              <a:ext uri="{FF2B5EF4-FFF2-40B4-BE49-F238E27FC236}">
                <a16:creationId xmlns:a16="http://schemas.microsoft.com/office/drawing/2014/main" id="{CB17653F-4072-4A19-8F99-03CFD8C6848E}"/>
              </a:ext>
            </a:extLst>
          </p:cNvPr>
          <p:cNvSpPr txBox="1"/>
          <p:nvPr/>
        </p:nvSpPr>
        <p:spPr>
          <a:xfrm>
            <a:off x="1992314" y="4365625"/>
            <a:ext cx="1368425" cy="368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JIICA</a:t>
            </a:r>
            <a:endParaRPr lang="es-PE" dirty="0"/>
          </a:p>
        </p:txBody>
      </p:sp>
      <p:sp>
        <p:nvSpPr>
          <p:cNvPr id="30" name="29 CuadroTexto">
            <a:extLst>
              <a:ext uri="{FF2B5EF4-FFF2-40B4-BE49-F238E27FC236}">
                <a16:creationId xmlns:a16="http://schemas.microsoft.com/office/drawing/2014/main" id="{44616C3F-8FA7-4075-8F43-405DF9EF8F39}"/>
              </a:ext>
            </a:extLst>
          </p:cNvPr>
          <p:cNvSpPr txBox="1"/>
          <p:nvPr/>
        </p:nvSpPr>
        <p:spPr>
          <a:xfrm>
            <a:off x="4030664" y="6005513"/>
            <a:ext cx="1368425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USAID-PERU BOSQUES</a:t>
            </a:r>
            <a:endParaRPr lang="es-PE" dirty="0"/>
          </a:p>
        </p:txBody>
      </p:sp>
      <p:sp>
        <p:nvSpPr>
          <p:cNvPr id="31" name="30 CuadroTexto">
            <a:extLst>
              <a:ext uri="{FF2B5EF4-FFF2-40B4-BE49-F238E27FC236}">
                <a16:creationId xmlns:a16="http://schemas.microsoft.com/office/drawing/2014/main" id="{707D7DEF-8480-4E06-8723-B1DC04C301CC}"/>
              </a:ext>
            </a:extLst>
          </p:cNvPr>
          <p:cNvSpPr txBox="1"/>
          <p:nvPr/>
        </p:nvSpPr>
        <p:spPr>
          <a:xfrm>
            <a:off x="8616951" y="1844675"/>
            <a:ext cx="1368425" cy="6477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USAID-PAT MINAM</a:t>
            </a:r>
            <a:endParaRPr lang="es-PE" dirty="0"/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746EB438-2FE6-452F-8B47-FB6857B595F8}"/>
              </a:ext>
            </a:extLst>
          </p:cNvPr>
          <p:cNvSpPr txBox="1"/>
          <p:nvPr/>
        </p:nvSpPr>
        <p:spPr>
          <a:xfrm>
            <a:off x="6383338" y="1700214"/>
            <a:ext cx="1492250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CAF</a:t>
            </a:r>
            <a:endParaRPr lang="es-PE" dirty="0"/>
          </a:p>
        </p:txBody>
      </p:sp>
      <p:pic>
        <p:nvPicPr>
          <p:cNvPr id="5136" name="Picture 4">
            <a:extLst>
              <a:ext uri="{FF2B5EF4-FFF2-40B4-BE49-F238E27FC236}">
                <a16:creationId xmlns:a16="http://schemas.microsoft.com/office/drawing/2014/main" id="{5C43771E-6935-42C9-8E63-AF21D65C0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986" y="201612"/>
            <a:ext cx="20875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8669BBE-8EBA-46A4-8EC9-8CD33F13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s-PE">
                <a:solidFill>
                  <a:schemeClr val="accent1"/>
                </a:solidFill>
              </a:rPr>
              <a:t>Ilegalidad en la Amazonía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contenido 4">
            <a:extLst>
              <a:ext uri="{FF2B5EF4-FFF2-40B4-BE49-F238E27FC236}">
                <a16:creationId xmlns:a16="http://schemas.microsoft.com/office/drawing/2014/main" id="{19693775-186A-48A4-92F1-BC0D226B6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s-PE" sz="2400"/>
              <a:t>Tala ilegal</a:t>
            </a:r>
          </a:p>
          <a:p>
            <a:r>
              <a:rPr lang="es-PE" sz="2400"/>
              <a:t>Minería ilegal</a:t>
            </a:r>
          </a:p>
          <a:p>
            <a:r>
              <a:rPr lang="es-PE" sz="2400"/>
              <a:t>Trafico de tierras</a:t>
            </a:r>
          </a:p>
          <a:p>
            <a:r>
              <a:rPr lang="es-PE" sz="2400"/>
              <a:t>Trafico de especies</a:t>
            </a:r>
          </a:p>
          <a:p>
            <a:r>
              <a:rPr lang="es-PE" sz="2400"/>
              <a:t>Narcotráfico</a:t>
            </a:r>
          </a:p>
          <a:p>
            <a:r>
              <a:rPr lang="es-PE" sz="2400"/>
              <a:t>Trata de personas</a:t>
            </a:r>
          </a:p>
          <a:p>
            <a:endParaRPr lang="es-PE" sz="2400"/>
          </a:p>
        </p:txBody>
      </p:sp>
    </p:spTree>
    <p:extLst>
      <p:ext uri="{BB962C8B-B14F-4D97-AF65-F5344CB8AC3E}">
        <p14:creationId xmlns:p14="http://schemas.microsoft.com/office/powerpoint/2010/main" val="349589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36ADB-463E-4241-9515-E8EFC3703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PE" dirty="0"/>
              <a:t>Conceptos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D2EA849-C92C-4386-BA0B-BA85CDDF3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8288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B31978B8-FF19-4884-9BAF-2A72F17B6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81260" y="139932"/>
            <a:ext cx="2110740" cy="1494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95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0C5C2-45B7-4238-A6F7-AE092826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PE" dirty="0"/>
              <a:t>Gobernanza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5051DB0-D35F-4D59-B1D4-3F1AF9AFD0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4329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7AE0935C-95A5-4A2A-9FC7-BDCBA3B9C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9790" y="230188"/>
            <a:ext cx="1973580" cy="139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84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4">
            <a:extLst>
              <a:ext uri="{FF2B5EF4-FFF2-40B4-BE49-F238E27FC236}">
                <a16:creationId xmlns:a16="http://schemas.microsoft.com/office/drawing/2014/main" id="{A0A8FB5E-5D33-40F2-844D-D5018EE58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864" y="279399"/>
            <a:ext cx="20875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>
            <a:extLst>
              <a:ext uri="{FF2B5EF4-FFF2-40B4-BE49-F238E27FC236}">
                <a16:creationId xmlns:a16="http://schemas.microsoft.com/office/drawing/2014/main" id="{4CF45990-989D-4097-A558-4D59501F7766}"/>
              </a:ext>
            </a:extLst>
          </p:cNvPr>
          <p:cNvSpPr/>
          <p:nvPr/>
        </p:nvSpPr>
        <p:spPr>
          <a:xfrm>
            <a:off x="3997325" y="2884489"/>
            <a:ext cx="3887788" cy="19383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PE" sz="2000" dirty="0"/>
              <a:t>Buena Gobernanza.- Una gestión eficiente y efectiva de los recursos naturales, humanos y financieros y con una redistribución justa y equitativa de los recursos y beneficios.</a:t>
            </a:r>
          </a:p>
        </p:txBody>
      </p:sp>
      <p:sp>
        <p:nvSpPr>
          <p:cNvPr id="6" name="5 Elipse">
            <a:extLst>
              <a:ext uri="{FF2B5EF4-FFF2-40B4-BE49-F238E27FC236}">
                <a16:creationId xmlns:a16="http://schemas.microsoft.com/office/drawing/2014/main" id="{9E5BB0A2-7E7B-4A7A-894C-0AA4484DBB03}"/>
              </a:ext>
            </a:extLst>
          </p:cNvPr>
          <p:cNvSpPr/>
          <p:nvPr/>
        </p:nvSpPr>
        <p:spPr>
          <a:xfrm>
            <a:off x="1974056" y="1592263"/>
            <a:ext cx="2005013" cy="15128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Participación plena y efectiva</a:t>
            </a:r>
          </a:p>
        </p:txBody>
      </p:sp>
      <p:sp>
        <p:nvSpPr>
          <p:cNvPr id="7" name="6 Elipse">
            <a:extLst>
              <a:ext uri="{FF2B5EF4-FFF2-40B4-BE49-F238E27FC236}">
                <a16:creationId xmlns:a16="http://schemas.microsoft.com/office/drawing/2014/main" id="{99DD3A17-34A3-49F3-88FF-DB9ECF72A529}"/>
              </a:ext>
            </a:extLst>
          </p:cNvPr>
          <p:cNvSpPr/>
          <p:nvPr/>
        </p:nvSpPr>
        <p:spPr>
          <a:xfrm>
            <a:off x="4944270" y="1322391"/>
            <a:ext cx="1871662" cy="13096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Información</a:t>
            </a:r>
          </a:p>
        </p:txBody>
      </p:sp>
      <p:sp>
        <p:nvSpPr>
          <p:cNvPr id="8" name="7 Elipse">
            <a:extLst>
              <a:ext uri="{FF2B5EF4-FFF2-40B4-BE49-F238E27FC236}">
                <a16:creationId xmlns:a16="http://schemas.microsoft.com/office/drawing/2014/main" id="{6627BB0D-86C6-48E9-9F88-710D8122FBA5}"/>
              </a:ext>
            </a:extLst>
          </p:cNvPr>
          <p:cNvSpPr/>
          <p:nvPr/>
        </p:nvSpPr>
        <p:spPr>
          <a:xfrm>
            <a:off x="1909763" y="4347370"/>
            <a:ext cx="2160588" cy="162083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Equidad e inclusión en la toma de decisiones </a:t>
            </a:r>
          </a:p>
        </p:txBody>
      </p:sp>
      <p:sp>
        <p:nvSpPr>
          <p:cNvPr id="9" name="8 Elipse">
            <a:extLst>
              <a:ext uri="{FF2B5EF4-FFF2-40B4-BE49-F238E27FC236}">
                <a16:creationId xmlns:a16="http://schemas.microsoft.com/office/drawing/2014/main" id="{309C76D4-FD71-4F40-A570-0BD48C8FCBD8}"/>
              </a:ext>
            </a:extLst>
          </p:cNvPr>
          <p:cNvSpPr/>
          <p:nvPr/>
        </p:nvSpPr>
        <p:spPr>
          <a:xfrm>
            <a:off x="7885113" y="4418016"/>
            <a:ext cx="2087562" cy="15113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Transparencia</a:t>
            </a:r>
          </a:p>
        </p:txBody>
      </p:sp>
      <p:sp>
        <p:nvSpPr>
          <p:cNvPr id="10" name="9 Elipse">
            <a:extLst>
              <a:ext uri="{FF2B5EF4-FFF2-40B4-BE49-F238E27FC236}">
                <a16:creationId xmlns:a16="http://schemas.microsoft.com/office/drawing/2014/main" id="{505CBB2D-A6C4-4EBF-A4F6-9DDA07A690CA}"/>
              </a:ext>
            </a:extLst>
          </p:cNvPr>
          <p:cNvSpPr/>
          <p:nvPr/>
        </p:nvSpPr>
        <p:spPr>
          <a:xfrm>
            <a:off x="8058151" y="1482726"/>
            <a:ext cx="1763713" cy="17319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Rendición de cuentas</a:t>
            </a:r>
          </a:p>
        </p:txBody>
      </p:sp>
      <p:sp>
        <p:nvSpPr>
          <p:cNvPr id="11" name="10 Elipse">
            <a:extLst>
              <a:ext uri="{FF2B5EF4-FFF2-40B4-BE49-F238E27FC236}">
                <a16:creationId xmlns:a16="http://schemas.microsoft.com/office/drawing/2014/main" id="{8B3E1330-7BD6-416F-9489-BBE1828F4141}"/>
              </a:ext>
            </a:extLst>
          </p:cNvPr>
          <p:cNvSpPr/>
          <p:nvPr/>
        </p:nvSpPr>
        <p:spPr>
          <a:xfrm>
            <a:off x="4872038" y="5075236"/>
            <a:ext cx="2016125" cy="143668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PE" dirty="0"/>
              <a:t>Eficiencia y eficacia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DA377D-DB28-4AAC-A902-F9F05BFBF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s-PE" dirty="0">
                <a:solidFill>
                  <a:schemeClr val="accent1"/>
                </a:solidFill>
              </a:rPr>
              <a:t>Gobernanza forestal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79ED64-2EE3-472F-A457-3ADC948DD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MX" sz="2400" dirty="0"/>
              <a:t>Se refiere a la manera en que las entidades públicas y privadas elaboran y hacen cumplir las decisiones sobre el ordenamiento, uso y conservación de los bosques. Los procesos eficaces de gobernanza forestal involucran a las partes interesadas y sectores relevantes y abordan las cuestiones clave relacionadas con los bosques. 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1400" dirty="0"/>
              <a:t>Fuente: FAO</a:t>
            </a:r>
            <a:endParaRPr lang="es-PE" sz="14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500DCB7E-7852-4BE3-AB56-1EABBBE5D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565" y="320040"/>
            <a:ext cx="1872996" cy="132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47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F51195F-E4B8-4339-B769-11253746A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540" y="365125"/>
            <a:ext cx="8589010" cy="11684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MX" sz="2400" b="1" dirty="0"/>
              <a:t>Principios transversales y pilares para evaluar la gobernanza forestal</a:t>
            </a:r>
            <a:endParaRPr lang="es-PE" sz="2400" b="1" dirty="0"/>
          </a:p>
        </p:txBody>
      </p:sp>
      <p:pic>
        <p:nvPicPr>
          <p:cNvPr id="23555" name="Picture 4">
            <a:extLst>
              <a:ext uri="{FF2B5EF4-FFF2-40B4-BE49-F238E27FC236}">
                <a16:creationId xmlns:a16="http://schemas.microsoft.com/office/drawing/2014/main" id="{35880D76-E283-47A5-BC8D-41C7CC571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3457" y="200026"/>
            <a:ext cx="20875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>
            <a:extLst>
              <a:ext uri="{FF2B5EF4-FFF2-40B4-BE49-F238E27FC236}">
                <a16:creationId xmlns:a16="http://schemas.microsoft.com/office/drawing/2014/main" id="{55706F21-00CC-44BD-82F4-B0B65901B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5" t="21431" r="4530" b="14796"/>
          <a:stretch>
            <a:fillRect/>
          </a:stretch>
        </p:blipFill>
        <p:spPr bwMode="auto">
          <a:xfrm>
            <a:off x="2063750" y="1497015"/>
            <a:ext cx="7416800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6 CuadroTexto">
            <a:extLst>
              <a:ext uri="{FF2B5EF4-FFF2-40B4-BE49-F238E27FC236}">
                <a16:creationId xmlns:a16="http://schemas.microsoft.com/office/drawing/2014/main" id="{5CE6D892-B3A4-45EF-804F-864ED9BA2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982" y="6127752"/>
            <a:ext cx="72723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526DB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89AAC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C5924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5924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sz="1400" dirty="0"/>
              <a:t>Fuente: Marco para la </a:t>
            </a:r>
            <a:r>
              <a:rPr lang="en-US" sz="1400" dirty="0" err="1"/>
              <a:t>evaluación</a:t>
            </a:r>
            <a:r>
              <a:rPr lang="en-US" sz="1400" dirty="0"/>
              <a:t> y </a:t>
            </a:r>
            <a:r>
              <a:rPr lang="en-US" sz="1400" dirty="0" err="1"/>
              <a:t>seguimiento</a:t>
            </a:r>
            <a:r>
              <a:rPr lang="en-US" sz="1400" dirty="0"/>
              <a:t> de la </a:t>
            </a:r>
            <a:r>
              <a:rPr lang="en-US" sz="1400" dirty="0" err="1"/>
              <a:t>gobernanza</a:t>
            </a:r>
            <a:r>
              <a:rPr lang="en-US" sz="1400" dirty="0"/>
              <a:t> </a:t>
            </a:r>
            <a:r>
              <a:rPr lang="en-US" sz="1400" dirty="0" err="1"/>
              <a:t>forestal</a:t>
            </a:r>
            <a:r>
              <a:rPr lang="en-US" sz="1400" dirty="0"/>
              <a:t> (FAO &amp; PROFOR, 2011). </a:t>
            </a:r>
            <a:endParaRPr lang="es-PE" altLang="es-PE" sz="1400" dirty="0">
              <a:latin typeface="Perpetua" panose="0202050206040102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595</Words>
  <Application>Microsoft Office PowerPoint</Application>
  <PresentationFormat>Panorámica</PresentationFormat>
  <Paragraphs>68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Haettenschweiler</vt:lpstr>
      <vt:lpstr>Perpetua</vt:lpstr>
      <vt:lpstr>Office Theme</vt:lpstr>
      <vt:lpstr>Gobernanza Forestal</vt:lpstr>
      <vt:lpstr>Presentación de PowerPoint</vt:lpstr>
      <vt:lpstr>Presentación de PowerPoint</vt:lpstr>
      <vt:lpstr>Ilegalidad en la Amazonía</vt:lpstr>
      <vt:lpstr>Conceptos</vt:lpstr>
      <vt:lpstr>Gobernanza </vt:lpstr>
      <vt:lpstr>Presentación de PowerPoint</vt:lpstr>
      <vt:lpstr>Gobernanza forestal</vt:lpstr>
      <vt:lpstr>Principios transversales y pilares para evaluar la gobernanza forestal</vt:lpstr>
      <vt:lpstr>¿Qué elementos son necesarios para que exista gobernanza forestal?</vt:lpstr>
      <vt:lpstr>¿Quiénes deben hacer parte del proceso de Gobernanza Forestal?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Gobernanza Forestal</dc:title>
  <dc:creator>Magaly Avila (TI PE)</dc:creator>
  <cp:lastModifiedBy>Magaly Avila (TI PE)</cp:lastModifiedBy>
  <cp:revision>8</cp:revision>
  <dcterms:created xsi:type="dcterms:W3CDTF">2019-09-11T12:14:35Z</dcterms:created>
  <dcterms:modified xsi:type="dcterms:W3CDTF">2019-09-11T12:35:31Z</dcterms:modified>
</cp:coreProperties>
</file>