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9" r:id="rId4"/>
    <p:sldId id="257" r:id="rId5"/>
    <p:sldId id="271" r:id="rId6"/>
    <p:sldId id="274" r:id="rId7"/>
    <p:sldId id="270" r:id="rId8"/>
    <p:sldId id="277" r:id="rId9"/>
    <p:sldId id="272" r:id="rId10"/>
    <p:sldId id="276" r:id="rId11"/>
    <p:sldId id="259" r:id="rId12"/>
    <p:sldId id="275" r:id="rId13"/>
    <p:sldId id="27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onvoca.pe/investigacion/mas-de-400-jueces-fueron-sancionados-con-propuestas-de-destitucion-en-los-ultimos-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ancionados.convoca.p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onvoca.pe/agenda-propia/caso-odebrecht-inmueble-de-presuntos-aportes-keiko-pertenece-hija-de-expremi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debrechtenelcongreso.convoca.p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iasobrecosto.convoca.pe/viasobrecost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eriodistasenred.convoca.p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onvoca.pe/agenda-propia/caso-odebrecht-inmueble-de-presuntos-aportes-keiko-pertenece-hija-de-expremi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7360" y="758952"/>
            <a:ext cx="10058400" cy="3566160"/>
          </a:xfrm>
        </p:spPr>
        <p:txBody>
          <a:bodyPr>
            <a:normAutofit/>
          </a:bodyPr>
          <a:lstStyle/>
          <a:p>
            <a:r>
              <a:rPr lang="es-PE" sz="6000" b="1" dirty="0" smtClean="0"/>
              <a:t>El periodism</a:t>
            </a:r>
            <a:r>
              <a:rPr lang="es-PE" sz="6000" b="1" dirty="0" smtClean="0"/>
              <a:t>o de investigación como herramienta para enfrentar la corrupción</a:t>
            </a:r>
            <a:endParaRPr lang="es-PE" sz="6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b="1" dirty="0"/>
              <a:t>Milagros Salazar, directora de Convoca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71" y="-174171"/>
            <a:ext cx="3599329" cy="20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900" y="571501"/>
            <a:ext cx="8394700" cy="901699"/>
          </a:xfrm>
        </p:spPr>
        <p:txBody>
          <a:bodyPr>
            <a:noAutofit/>
          </a:bodyPr>
          <a:lstStyle/>
          <a:p>
            <a:r>
              <a:rPr lang="es-PE" sz="3600" b="1" dirty="0" smtClean="0"/>
              <a:t>Explora el trabajo multidisciplinario. Aprende de otros enfoques.</a:t>
            </a:r>
          </a:p>
          <a:p>
            <a:r>
              <a:rPr lang="es-PE" sz="1400" dirty="0" smtClean="0">
                <a:hlinkClick r:id="rId2"/>
              </a:rPr>
              <a:t>https</a:t>
            </a:r>
            <a:r>
              <a:rPr lang="es-PE" sz="1400" dirty="0">
                <a:hlinkClick r:id="rId2"/>
              </a:rPr>
              <a:t>://convoca.pe/investigacion/mas-de-400-jueces-fueron-sancionados-con-propuestas-de-destitucion-en-los-ultimos-10</a:t>
            </a:r>
            <a:endParaRPr lang="es-PE" sz="1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00" y="-123371"/>
            <a:ext cx="2705100" cy="20984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4177" t="12501" r="18082" b="13019"/>
          <a:stretch/>
        </p:blipFill>
        <p:spPr>
          <a:xfrm>
            <a:off x="1117600" y="2171700"/>
            <a:ext cx="9525000" cy="45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66700"/>
            <a:ext cx="9715500" cy="1206501"/>
          </a:xfrm>
        </p:spPr>
        <p:txBody>
          <a:bodyPr>
            <a:noAutofit/>
          </a:bodyPr>
          <a:lstStyle/>
          <a:p>
            <a:r>
              <a:rPr lang="es-PE" sz="3600" b="1" dirty="0" smtClean="0"/>
              <a:t>Busca nuevas formas para llegar a los ciudadanos</a:t>
            </a:r>
          </a:p>
          <a:p>
            <a:r>
              <a:rPr lang="es-PE" sz="3600" dirty="0">
                <a:hlinkClick r:id="rId2"/>
              </a:rPr>
              <a:t>https://sancionados.convoca.pe/</a:t>
            </a:r>
            <a:endParaRPr lang="es-PE" sz="3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-174171"/>
            <a:ext cx="2705100" cy="20984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928" t="13194" r="2173" b="11458"/>
          <a:stretch/>
        </p:blipFill>
        <p:spPr>
          <a:xfrm>
            <a:off x="0" y="1587499"/>
            <a:ext cx="12347575" cy="53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100" y="571500"/>
            <a:ext cx="8902700" cy="4049365"/>
          </a:xfrm>
        </p:spPr>
        <p:txBody>
          <a:bodyPr>
            <a:normAutofit/>
          </a:bodyPr>
          <a:lstStyle/>
          <a:p>
            <a:r>
              <a:rPr lang="es-PE" sz="3200" b="1" dirty="0" smtClean="0"/>
              <a:t>Sigue la ruta del dinero con metodología y estudio constante. Se entrena para agudizar la mirada.</a:t>
            </a:r>
            <a:endParaRPr lang="es-PE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-174171"/>
            <a:ext cx="3276600" cy="2098437"/>
          </a:xfrm>
          <a:prstGeom prst="rect">
            <a:avLst/>
          </a:prstGeom>
        </p:spPr>
      </p:pic>
      <p:pic>
        <p:nvPicPr>
          <p:cNvPr id="2050" name="Picture 2" descr="http://www.convoca.pe/sites/default/files/infografia-toledo-2_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99" y="1924266"/>
            <a:ext cx="7870214" cy="48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209800"/>
            <a:ext cx="10058400" cy="3659294"/>
          </a:xfrm>
        </p:spPr>
        <p:txBody>
          <a:bodyPr>
            <a:normAutofit fontScale="92500"/>
          </a:bodyPr>
          <a:lstStyle/>
          <a:p>
            <a:pPr algn="ctr"/>
            <a:r>
              <a:rPr lang="es-PE" sz="4400" dirty="0" smtClean="0"/>
              <a:t>Los periodistas debemos entrenarnos con disciplina para identificar hechos de corrupción que cada vez son más complejos. </a:t>
            </a:r>
            <a:r>
              <a:rPr lang="es-PE" sz="4400" dirty="0" smtClean="0"/>
              <a:t>La mirada de reportero es un músculo que se debe entrenar cada día para descubrir historias que le sirvan a la sociedad.</a:t>
            </a:r>
            <a:endParaRPr lang="es-PE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71" y="-174171"/>
            <a:ext cx="3599329" cy="20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773180"/>
            <a:ext cx="10058400" cy="3095913"/>
          </a:xfrm>
        </p:spPr>
        <p:txBody>
          <a:bodyPr/>
          <a:lstStyle/>
          <a:p>
            <a:pPr algn="ctr"/>
            <a:r>
              <a:rPr lang="es-PE" sz="3200" b="1" dirty="0"/>
              <a:t>@</a:t>
            </a:r>
            <a:r>
              <a:rPr lang="es-PE" sz="3200" b="1" dirty="0" err="1" smtClean="0"/>
              <a:t>milagsalazar</a:t>
            </a:r>
            <a:endParaRPr lang="es-PE" sz="3200" b="1" dirty="0" smtClean="0"/>
          </a:p>
          <a:p>
            <a:pPr algn="ctr"/>
            <a:r>
              <a:rPr lang="es-PE" sz="3200" b="1" dirty="0" smtClean="0"/>
              <a:t>@</a:t>
            </a:r>
            <a:r>
              <a:rPr lang="es-PE" sz="3200" b="1" dirty="0" err="1" smtClean="0"/>
              <a:t>ConvocaPE</a:t>
            </a:r>
            <a:endParaRPr lang="es-PE" sz="3200" b="1" dirty="0" smtClean="0"/>
          </a:p>
          <a:p>
            <a:pPr algn="ctr"/>
            <a:r>
              <a:rPr lang="es-PE" sz="3200" b="1" dirty="0" smtClean="0"/>
              <a:t>m</a:t>
            </a:r>
            <a:r>
              <a:rPr lang="es-PE" sz="3200" b="1" dirty="0" smtClean="0"/>
              <a:t>ilagros.salazar@convoca</a:t>
            </a:r>
            <a:r>
              <a:rPr lang="es-PE" sz="3200" b="1" dirty="0" smtClean="0"/>
              <a:t>.pe</a:t>
            </a:r>
            <a:endParaRPr lang="es-PE" sz="3200" b="1" dirty="0"/>
          </a:p>
          <a:p>
            <a:pPr algn="ctr"/>
            <a:r>
              <a:rPr lang="es-PE" sz="3600" dirty="0"/>
              <a:t>Muchas gracias</a:t>
            </a:r>
          </a:p>
          <a:p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71" y="-174171"/>
            <a:ext cx="3599329" cy="20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209800"/>
            <a:ext cx="10058400" cy="3659294"/>
          </a:xfrm>
        </p:spPr>
        <p:txBody>
          <a:bodyPr>
            <a:normAutofit/>
          </a:bodyPr>
          <a:lstStyle/>
          <a:p>
            <a:pPr algn="ctr"/>
            <a:r>
              <a:rPr lang="es-PE" sz="4400" dirty="0" smtClean="0"/>
              <a:t>Los periodistas buscamos probar hechos de interés público relevantes. No somos fiscales ni jueces ni policías. No perseguimos el delito.</a:t>
            </a:r>
            <a:endParaRPr lang="es-PE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71" y="-174171"/>
            <a:ext cx="3599329" cy="20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209800"/>
            <a:ext cx="10058400" cy="3659294"/>
          </a:xfrm>
        </p:spPr>
        <p:txBody>
          <a:bodyPr>
            <a:normAutofit/>
          </a:bodyPr>
          <a:lstStyle/>
          <a:p>
            <a:pPr algn="ctr"/>
            <a:r>
              <a:rPr lang="es-PE" sz="5400" b="1" dirty="0" smtClean="0"/>
              <a:t>Claves para investigar la corrupción desde el periodismo</a:t>
            </a:r>
            <a:endParaRPr lang="es-PE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71" y="-174171"/>
            <a:ext cx="3599329" cy="20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9355" y="304801"/>
            <a:ext cx="7993316" cy="2476500"/>
          </a:xfrm>
        </p:spPr>
        <p:txBody>
          <a:bodyPr>
            <a:normAutofit fontScale="92500"/>
          </a:bodyPr>
          <a:lstStyle/>
          <a:p>
            <a:r>
              <a:rPr lang="es-PE" sz="3800" b="1" dirty="0" smtClean="0"/>
              <a:t>Trasciende las declaraciones. El periodista verifica hechos, no reproduce lo que otros dicen sin confrontar la información.</a:t>
            </a:r>
          </a:p>
          <a:p>
            <a:r>
              <a:rPr lang="es-PE" sz="1600" dirty="0">
                <a:hlinkClick r:id="rId2"/>
              </a:rPr>
              <a:t>http://convoca.pe/agenda-propia/caso-odebrecht-inmueble-de-presuntos-aportes-keiko-pertenece-hija-de-expremier</a:t>
            </a:r>
            <a:endParaRPr lang="es-PE" sz="1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71" y="-174171"/>
            <a:ext cx="3599329" cy="20984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11437" r="14682" b="11611"/>
          <a:stretch/>
        </p:blipFill>
        <p:spPr>
          <a:xfrm>
            <a:off x="2778125" y="2311400"/>
            <a:ext cx="8590324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9355" y="304801"/>
            <a:ext cx="8976445" cy="1295399"/>
          </a:xfrm>
        </p:spPr>
        <p:txBody>
          <a:bodyPr>
            <a:normAutofit fontScale="77500" lnSpcReduction="20000"/>
          </a:bodyPr>
          <a:lstStyle/>
          <a:p>
            <a:r>
              <a:rPr lang="es-PE" sz="3800" b="1" dirty="0" smtClean="0"/>
              <a:t>Construye evidencias basada en el esfuerzo propio del periodista. No en lo que dicen fuentes interesadas.</a:t>
            </a:r>
            <a:endParaRPr lang="es-PE" sz="3800" b="1" dirty="0" smtClean="0"/>
          </a:p>
          <a:p>
            <a:r>
              <a:rPr lang="es-PE" sz="2400" dirty="0">
                <a:hlinkClick r:id="rId2"/>
              </a:rPr>
              <a:t>http://odebrechtenelcongreso.convoca.pe/</a:t>
            </a:r>
            <a:endParaRPr lang="es-PE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-174171"/>
            <a:ext cx="2857500" cy="2098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0260" t="12757" r="29765" b="13788"/>
          <a:stretch/>
        </p:blipFill>
        <p:spPr>
          <a:xfrm>
            <a:off x="2806700" y="1600200"/>
            <a:ext cx="71501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700" y="368300"/>
            <a:ext cx="8813800" cy="4252565"/>
          </a:xfrm>
        </p:spPr>
        <p:txBody>
          <a:bodyPr>
            <a:normAutofit/>
          </a:bodyPr>
          <a:lstStyle/>
          <a:p>
            <a:r>
              <a:rPr lang="es-PE" sz="3200" b="1" dirty="0" smtClean="0"/>
              <a:t>Entiende cómo funciona el sistema. No se distrae con casos aislados y hechos intrascendentes.</a:t>
            </a:r>
            <a:endParaRPr lang="es-PE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71" y="-174171"/>
            <a:ext cx="3599329" cy="209843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t="15855" r="25851" b="21626"/>
          <a:stretch/>
        </p:blipFill>
        <p:spPr bwMode="auto">
          <a:xfrm>
            <a:off x="625940" y="1279636"/>
            <a:ext cx="9728744" cy="503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7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954" y="471287"/>
            <a:ext cx="8227145" cy="2208413"/>
          </a:xfrm>
        </p:spPr>
        <p:txBody>
          <a:bodyPr>
            <a:normAutofit/>
          </a:bodyPr>
          <a:lstStyle/>
          <a:p>
            <a:r>
              <a:rPr lang="es-PE" sz="3800" b="1" dirty="0" smtClean="0"/>
              <a:t>Colabora con otros periodistas para descubrir la verdad</a:t>
            </a:r>
          </a:p>
          <a:p>
            <a:r>
              <a:rPr lang="es-PE" sz="3200" dirty="0">
                <a:hlinkClick r:id="rId2"/>
              </a:rPr>
              <a:t>https://viasobrecosto.convoca.pe/viasobrecosto</a:t>
            </a:r>
            <a:endParaRPr lang="es-PE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71" y="-174171"/>
            <a:ext cx="3599329" cy="20984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5319" t="11396" r="11897" b="5699"/>
          <a:stretch/>
        </p:blipFill>
        <p:spPr>
          <a:xfrm>
            <a:off x="0" y="2514614"/>
            <a:ext cx="6721652" cy="3784600"/>
          </a:xfrm>
          <a:prstGeom prst="rect">
            <a:avLst/>
          </a:prstGeom>
        </p:spPr>
      </p:pic>
      <p:pic>
        <p:nvPicPr>
          <p:cNvPr id="9" name="Picture 2" descr="Resultado de imagen para toledo interocean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85" y="2567482"/>
            <a:ext cx="5529815" cy="367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954" y="471287"/>
            <a:ext cx="8227145" cy="2208413"/>
          </a:xfrm>
        </p:spPr>
        <p:txBody>
          <a:bodyPr>
            <a:normAutofit/>
          </a:bodyPr>
          <a:lstStyle/>
          <a:p>
            <a:r>
              <a:rPr lang="es-PE" sz="3800" b="1" dirty="0" smtClean="0"/>
              <a:t>Investiga en red, genera alianzas</a:t>
            </a:r>
          </a:p>
          <a:p>
            <a:r>
              <a:rPr lang="es-PE" sz="3200" dirty="0">
                <a:hlinkClick r:id="rId2"/>
              </a:rPr>
              <a:t>http://periodistasenred.convoca.pe/</a:t>
            </a:r>
            <a:endParaRPr lang="es-PE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71" y="-174171"/>
            <a:ext cx="3599329" cy="20984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9493" t="13542" r="7638" b="11457"/>
          <a:stretch/>
        </p:blipFill>
        <p:spPr>
          <a:xfrm>
            <a:off x="827954" y="2253868"/>
            <a:ext cx="9205046" cy="44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9100" y="304801"/>
            <a:ext cx="8762999" cy="2476500"/>
          </a:xfrm>
        </p:spPr>
        <p:txBody>
          <a:bodyPr>
            <a:normAutofit/>
          </a:bodyPr>
          <a:lstStyle/>
          <a:p>
            <a:r>
              <a:rPr lang="es-PE" sz="3800" b="1" dirty="0" smtClean="0"/>
              <a:t>Investiga más allá de nuestras fronteras</a:t>
            </a:r>
            <a:endParaRPr lang="es-PE" sz="3800" b="1" dirty="0" smtClean="0"/>
          </a:p>
          <a:p>
            <a:r>
              <a:rPr lang="es-PE" sz="1600" dirty="0">
                <a:hlinkClick r:id="rId2"/>
              </a:rPr>
              <a:t>http://convoca.pe/agenda-propia/caso-odebrecht-inmueble-de-presuntos-aportes-keiko-pertenece-hija-de-expremier</a:t>
            </a:r>
            <a:endParaRPr lang="es-PE" sz="1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71" y="-174171"/>
            <a:ext cx="3599329" cy="2098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13194" r="1977" b="10938"/>
          <a:stretch/>
        </p:blipFill>
        <p:spPr>
          <a:xfrm>
            <a:off x="641879" y="1657566"/>
            <a:ext cx="11181821" cy="48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234</TotalTime>
  <Words>229</Words>
  <Application>Microsoft Office PowerPoint</Application>
  <PresentationFormat>Panorámica</PresentationFormat>
  <Paragraphs>25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Retrospección</vt:lpstr>
      <vt:lpstr>El periodismo de investigación como herramienta para enfrentar la corrupción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Lava Jato y el aporte del periodismo de investigación para enfrentar la corrupción sistémica</dc:title>
  <dc:creator>Katherine Joyce Soldevilla Manchego</dc:creator>
  <cp:lastModifiedBy>Convoca Devs</cp:lastModifiedBy>
  <cp:revision>16</cp:revision>
  <dcterms:created xsi:type="dcterms:W3CDTF">2017-03-02T21:50:07Z</dcterms:created>
  <dcterms:modified xsi:type="dcterms:W3CDTF">2019-10-17T19:27:08Z</dcterms:modified>
</cp:coreProperties>
</file>