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329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7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81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039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92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499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735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398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74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807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697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1CD4-EFB9-4F7F-ABA9-874180C6F9FE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49BF-248C-4AA1-8DA0-68872B9860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949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27" y="0"/>
            <a:ext cx="874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4" y="0"/>
            <a:ext cx="7385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01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Samuel Rotta (TI PE)</dc:creator>
  <cp:lastModifiedBy>Samuel Rotta (TI PE)</cp:lastModifiedBy>
  <cp:revision>1</cp:revision>
  <dcterms:created xsi:type="dcterms:W3CDTF">2019-10-17T20:07:42Z</dcterms:created>
  <dcterms:modified xsi:type="dcterms:W3CDTF">2019-10-17T20:08:08Z</dcterms:modified>
</cp:coreProperties>
</file>