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72"/>
  </p:notesMasterIdLst>
  <p:handoutMasterIdLst>
    <p:handoutMasterId r:id="rId73"/>
  </p:handoutMasterIdLst>
  <p:sldIdLst>
    <p:sldId id="256" r:id="rId2"/>
    <p:sldId id="257" r:id="rId3"/>
    <p:sldId id="435" r:id="rId4"/>
    <p:sldId id="451" r:id="rId5"/>
    <p:sldId id="261" r:id="rId6"/>
    <p:sldId id="434" r:id="rId7"/>
    <p:sldId id="436" r:id="rId8"/>
    <p:sldId id="264" r:id="rId9"/>
    <p:sldId id="265" r:id="rId10"/>
    <p:sldId id="575" r:id="rId11"/>
    <p:sldId id="437" r:id="rId12"/>
    <p:sldId id="266" r:id="rId13"/>
    <p:sldId id="438" r:id="rId14"/>
    <p:sldId id="268" r:id="rId15"/>
    <p:sldId id="441" r:id="rId16"/>
    <p:sldId id="578" r:id="rId17"/>
    <p:sldId id="579" r:id="rId18"/>
    <p:sldId id="583" r:id="rId19"/>
    <p:sldId id="585" r:id="rId20"/>
    <p:sldId id="439" r:id="rId21"/>
    <p:sldId id="580" r:id="rId22"/>
    <p:sldId id="581" r:id="rId23"/>
    <p:sldId id="442" r:id="rId24"/>
    <p:sldId id="582" r:id="rId25"/>
    <p:sldId id="586" r:id="rId26"/>
    <p:sldId id="589" r:id="rId27"/>
    <p:sldId id="440" r:id="rId28"/>
    <p:sldId id="278" r:id="rId29"/>
    <p:sldId id="445" r:id="rId30"/>
    <p:sldId id="267" r:id="rId31"/>
    <p:sldId id="446" r:id="rId32"/>
    <p:sldId id="279" r:id="rId33"/>
    <p:sldId id="308" r:id="rId34"/>
    <p:sldId id="447" r:id="rId35"/>
    <p:sldId id="448" r:id="rId36"/>
    <p:sldId id="449" r:id="rId37"/>
    <p:sldId id="591" r:id="rId38"/>
    <p:sldId id="592" r:id="rId39"/>
    <p:sldId id="450" r:id="rId40"/>
    <p:sldId id="596" r:id="rId41"/>
    <p:sldId id="597" r:id="rId42"/>
    <p:sldId id="598" r:id="rId43"/>
    <p:sldId id="599" r:id="rId44"/>
    <p:sldId id="601" r:id="rId45"/>
    <p:sldId id="600" r:id="rId46"/>
    <p:sldId id="593" r:id="rId47"/>
    <p:sldId id="595" r:id="rId48"/>
    <p:sldId id="551" r:id="rId49"/>
    <p:sldId id="490" r:id="rId50"/>
    <p:sldId id="491" r:id="rId51"/>
    <p:sldId id="492" r:id="rId52"/>
    <p:sldId id="501" r:id="rId53"/>
    <p:sldId id="349" r:id="rId54"/>
    <p:sldId id="572" r:id="rId55"/>
    <p:sldId id="561" r:id="rId56"/>
    <p:sldId id="565" r:id="rId57"/>
    <p:sldId id="566" r:id="rId58"/>
    <p:sldId id="603" r:id="rId59"/>
    <p:sldId id="577" r:id="rId60"/>
    <p:sldId id="557" r:id="rId61"/>
    <p:sldId id="528" r:id="rId62"/>
    <p:sldId id="297" r:id="rId63"/>
    <p:sldId id="299" r:id="rId64"/>
    <p:sldId id="539" r:id="rId65"/>
    <p:sldId id="548" r:id="rId66"/>
    <p:sldId id="303" r:id="rId67"/>
    <p:sldId id="304" r:id="rId68"/>
    <p:sldId id="305" r:id="rId69"/>
    <p:sldId id="306" r:id="rId70"/>
    <p:sldId id="307" r:id="rId71"/>
  </p:sldIdLst>
  <p:sldSz cx="8999538" cy="5040313"/>
  <p:notesSz cx="6797675" cy="9926638"/>
  <p:defaultTextStyle>
    <a:defPPr>
      <a:defRPr lang="es-PE"/>
    </a:defPPr>
    <a:lvl1pPr algn="l" defTabSz="763588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81000" indent="76200" algn="l" defTabSz="763588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763588" indent="150813" algn="l" defTabSz="763588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146175" indent="225425" algn="l" defTabSz="763588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528763" indent="300038" algn="l" defTabSz="763588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5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65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0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4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40B0A0-DB93-41AB-9532-F4DCBB48B42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CDE31BBA-D2D9-431A-8C26-07114EE87324}">
      <dgm:prSet phldrT="[Texto]"/>
      <dgm:spPr>
        <a:xfrm>
          <a:off x="871889" y="677590"/>
          <a:ext cx="7241545" cy="1354991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es-PE" sz="3600" b="1">
              <a:latin typeface="Calibri" panose="020F0502020204030204"/>
              <a:ea typeface="+mn-ea"/>
              <a:cs typeface="+mn-cs"/>
            </a:rPr>
            <a:t>Transparencia pasiva</a:t>
          </a:r>
          <a:endParaRPr lang="es-PE" sz="3600" b="1" dirty="0">
            <a:latin typeface="Calibri" panose="020F0502020204030204"/>
            <a:ea typeface="+mn-ea"/>
            <a:cs typeface="+mn-cs"/>
          </a:endParaRPr>
        </a:p>
      </dgm:t>
    </dgm:pt>
    <dgm:pt modelId="{348A83B7-603D-4529-A192-C845BD809E3C}" type="parTrans" cxnId="{5984158E-B6C6-4DF4-BA48-193583CE3FAE}">
      <dgm:prSet/>
      <dgm:spPr/>
      <dgm:t>
        <a:bodyPr/>
        <a:lstStyle/>
        <a:p>
          <a:endParaRPr lang="es-PE"/>
        </a:p>
      </dgm:t>
    </dgm:pt>
    <dgm:pt modelId="{617C8DDD-2A44-43F4-A842-B6210127A940}" type="sibTrans" cxnId="{5984158E-B6C6-4DF4-BA48-193583CE3FAE}">
      <dgm:prSet/>
      <dgm:spPr/>
      <dgm:t>
        <a:bodyPr/>
        <a:lstStyle/>
        <a:p>
          <a:endParaRPr lang="es-PE"/>
        </a:p>
      </dgm:t>
    </dgm:pt>
    <dgm:pt modelId="{B585B56D-0E69-434D-BAB8-F0C432CE03E0}">
      <dgm:prSet phldrT="[Texto]"/>
      <dgm:spPr>
        <a:xfrm>
          <a:off x="871889" y="2710457"/>
          <a:ext cx="7241545" cy="1354991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es-PE" sz="3600" b="1">
              <a:latin typeface="Calibri" panose="020F0502020204030204"/>
              <a:ea typeface="+mn-ea"/>
              <a:cs typeface="+mn-cs"/>
            </a:rPr>
            <a:t>Transparencia activa</a:t>
          </a:r>
          <a:endParaRPr lang="es-PE" sz="3600" b="1" dirty="0">
            <a:latin typeface="Calibri" panose="020F0502020204030204"/>
            <a:ea typeface="+mn-ea"/>
            <a:cs typeface="+mn-cs"/>
          </a:endParaRPr>
        </a:p>
      </dgm:t>
    </dgm:pt>
    <dgm:pt modelId="{5976ACBC-C438-46AD-B8D0-7D03398CABC7}" type="parTrans" cxnId="{3DD97D50-3548-4E3C-A15D-0E62A0A1D2FB}">
      <dgm:prSet/>
      <dgm:spPr/>
      <dgm:t>
        <a:bodyPr/>
        <a:lstStyle/>
        <a:p>
          <a:endParaRPr lang="es-PE"/>
        </a:p>
      </dgm:t>
    </dgm:pt>
    <dgm:pt modelId="{955C89D7-0E5C-4DE9-BA51-4CAEE0DC0B93}" type="sibTrans" cxnId="{3DD97D50-3548-4E3C-A15D-0E62A0A1D2FB}">
      <dgm:prSet/>
      <dgm:spPr/>
      <dgm:t>
        <a:bodyPr/>
        <a:lstStyle/>
        <a:p>
          <a:endParaRPr lang="es-PE"/>
        </a:p>
      </dgm:t>
    </dgm:pt>
    <dgm:pt modelId="{098BD09A-9F60-4FD6-893E-FE17747DCBB7}">
      <dgm:prSet phldrT="[Texto]" custT="1"/>
      <dgm:spPr>
        <a:xfrm>
          <a:off x="871889" y="2710457"/>
          <a:ext cx="7241545" cy="1354991"/>
        </a:xfrm>
        <a:prstGeom prst="rect">
          <a:avLst/>
        </a:prstGeom>
      </dgm:spPr>
      <dgm:t>
        <a:bodyPr/>
        <a:lstStyle/>
        <a:p>
          <a:pPr algn="just">
            <a:buChar char="•"/>
          </a:pPr>
          <a:r>
            <a:rPr lang="es-PE" sz="1800">
              <a:latin typeface="Calibri" panose="020F0502020204030204"/>
              <a:ea typeface="+mn-ea"/>
              <a:cs typeface="+mn-cs"/>
            </a:rPr>
            <a:t>Publicidad de la información a través de diferentes medios (p.ej. portales de transparencia, portales institucionales), sea porque se trata de una obligación legal, o aun no siéndolo.</a:t>
          </a:r>
          <a:endParaRPr lang="es-PE" sz="1800" dirty="0">
            <a:latin typeface="Calibri" panose="020F0502020204030204"/>
            <a:ea typeface="+mn-ea"/>
            <a:cs typeface="+mn-cs"/>
          </a:endParaRPr>
        </a:p>
      </dgm:t>
    </dgm:pt>
    <dgm:pt modelId="{5FB9FEA6-6518-48EA-8D6D-BB26FA300AB0}" type="parTrans" cxnId="{29E5A281-FCF9-4733-9848-717ABACFC706}">
      <dgm:prSet/>
      <dgm:spPr/>
      <dgm:t>
        <a:bodyPr/>
        <a:lstStyle/>
        <a:p>
          <a:endParaRPr lang="es-PE"/>
        </a:p>
      </dgm:t>
    </dgm:pt>
    <dgm:pt modelId="{C4C7764D-6A3C-48CA-8D79-B45FE86773B0}" type="sibTrans" cxnId="{29E5A281-FCF9-4733-9848-717ABACFC706}">
      <dgm:prSet/>
      <dgm:spPr/>
      <dgm:t>
        <a:bodyPr/>
        <a:lstStyle/>
        <a:p>
          <a:endParaRPr lang="es-PE"/>
        </a:p>
      </dgm:t>
    </dgm:pt>
    <dgm:pt modelId="{A16992CB-27CF-474F-B7D1-97383221DB89}">
      <dgm:prSet phldrT="[Texto]" custT="1"/>
      <dgm:spPr>
        <a:xfrm>
          <a:off x="871889" y="677590"/>
          <a:ext cx="7241545" cy="1354991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es-PE" sz="1800">
              <a:latin typeface="Calibri" panose="020F0502020204030204"/>
              <a:ea typeface="+mn-ea"/>
              <a:cs typeface="+mn-cs"/>
            </a:rPr>
            <a:t>Acceso a la información pública a través de solicitudes.</a:t>
          </a:r>
          <a:endParaRPr lang="es-PE" sz="1800" dirty="0">
            <a:latin typeface="Calibri" panose="020F0502020204030204"/>
            <a:ea typeface="+mn-ea"/>
            <a:cs typeface="+mn-cs"/>
          </a:endParaRPr>
        </a:p>
      </dgm:t>
    </dgm:pt>
    <dgm:pt modelId="{6625F93C-B393-44E2-9315-D73AED3C1F20}" type="parTrans" cxnId="{46AA5270-F3D0-4E9B-8A05-F046E61F8F74}">
      <dgm:prSet/>
      <dgm:spPr/>
      <dgm:t>
        <a:bodyPr/>
        <a:lstStyle/>
        <a:p>
          <a:endParaRPr lang="es-PE"/>
        </a:p>
      </dgm:t>
    </dgm:pt>
    <dgm:pt modelId="{4CF05C80-59D4-4C14-8A3A-1AA18907EBCB}" type="sibTrans" cxnId="{46AA5270-F3D0-4E9B-8A05-F046E61F8F74}">
      <dgm:prSet/>
      <dgm:spPr>
        <a:xfrm>
          <a:off x="-5321696" y="-821202"/>
          <a:ext cx="6385444" cy="6385444"/>
        </a:xfrm>
        <a:prstGeom prst="blockArc">
          <a:avLst>
            <a:gd name="adj1" fmla="val 18900000"/>
            <a:gd name="adj2" fmla="val 2700000"/>
            <a:gd name="adj3" fmla="val 338"/>
          </a:avLst>
        </a:prstGeom>
      </dgm:spPr>
      <dgm:t>
        <a:bodyPr/>
        <a:lstStyle/>
        <a:p>
          <a:endParaRPr lang="es-PE"/>
        </a:p>
      </dgm:t>
    </dgm:pt>
    <dgm:pt modelId="{8E27A38F-9A5A-4420-983A-CF6D8DDAED88}" type="pres">
      <dgm:prSet presAssocID="{4340B0A0-DB93-41AB-9532-F4DCBB48B42C}" presName="Name0" presStyleCnt="0">
        <dgm:presLayoutVars>
          <dgm:chMax val="7"/>
          <dgm:chPref val="7"/>
          <dgm:dir/>
        </dgm:presLayoutVars>
      </dgm:prSet>
      <dgm:spPr/>
    </dgm:pt>
    <dgm:pt modelId="{EECC3CEA-1879-45D5-84ED-05690C0DF936}" type="pres">
      <dgm:prSet presAssocID="{4340B0A0-DB93-41AB-9532-F4DCBB48B42C}" presName="Name1" presStyleCnt="0"/>
      <dgm:spPr/>
    </dgm:pt>
    <dgm:pt modelId="{28003AFB-5551-42F5-AA69-2729D70208E1}" type="pres">
      <dgm:prSet presAssocID="{4340B0A0-DB93-41AB-9532-F4DCBB48B42C}" presName="cycle" presStyleCnt="0"/>
      <dgm:spPr/>
    </dgm:pt>
    <dgm:pt modelId="{921AD864-A0C9-41DD-8291-F99AE6DC6749}" type="pres">
      <dgm:prSet presAssocID="{4340B0A0-DB93-41AB-9532-F4DCBB48B42C}" presName="srcNode" presStyleLbl="node1" presStyleIdx="0" presStyleCnt="2"/>
      <dgm:spPr/>
    </dgm:pt>
    <dgm:pt modelId="{4E42DDED-EC43-409D-BA55-7BDBA0171A67}" type="pres">
      <dgm:prSet presAssocID="{4340B0A0-DB93-41AB-9532-F4DCBB48B42C}" presName="conn" presStyleLbl="parChTrans1D2" presStyleIdx="0" presStyleCnt="1"/>
      <dgm:spPr/>
    </dgm:pt>
    <dgm:pt modelId="{CC5D06E5-8F29-4222-85ED-C91CF47A2328}" type="pres">
      <dgm:prSet presAssocID="{4340B0A0-DB93-41AB-9532-F4DCBB48B42C}" presName="extraNode" presStyleLbl="node1" presStyleIdx="0" presStyleCnt="2"/>
      <dgm:spPr/>
    </dgm:pt>
    <dgm:pt modelId="{BD9A3E20-F03C-4AB0-8829-45DCD1BF66C6}" type="pres">
      <dgm:prSet presAssocID="{4340B0A0-DB93-41AB-9532-F4DCBB48B42C}" presName="dstNode" presStyleLbl="node1" presStyleIdx="0" presStyleCnt="2"/>
      <dgm:spPr/>
    </dgm:pt>
    <dgm:pt modelId="{E6CE47D4-A022-435D-A0EC-FE4A9B2E7F2A}" type="pres">
      <dgm:prSet presAssocID="{CDE31BBA-D2D9-431A-8C26-07114EE87324}" presName="text_1" presStyleLbl="node1" presStyleIdx="0" presStyleCnt="2" custScaleY="106817">
        <dgm:presLayoutVars>
          <dgm:bulletEnabled val="1"/>
        </dgm:presLayoutVars>
      </dgm:prSet>
      <dgm:spPr/>
    </dgm:pt>
    <dgm:pt modelId="{B7D464A6-125B-4005-84F8-E85FE288E656}" type="pres">
      <dgm:prSet presAssocID="{CDE31BBA-D2D9-431A-8C26-07114EE87324}" presName="accent_1" presStyleCnt="0"/>
      <dgm:spPr/>
    </dgm:pt>
    <dgm:pt modelId="{89B5F1DA-1D73-4451-9F70-2AF732590DFD}" type="pres">
      <dgm:prSet presAssocID="{CDE31BBA-D2D9-431A-8C26-07114EE87324}" presName="accentRepeatNode" presStyleLbl="solidFgAcc1" presStyleIdx="0" presStyleCnt="2"/>
      <dgm:spPr>
        <a:xfrm>
          <a:off x="25019" y="508216"/>
          <a:ext cx="1693739" cy="1693739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DA3F3E4-FE5D-4CBF-BD97-EF38DD945EB7}" type="pres">
      <dgm:prSet presAssocID="{B585B56D-0E69-434D-BAB8-F0C432CE03E0}" presName="text_2" presStyleLbl="node1" presStyleIdx="1" presStyleCnt="2" custScaleY="111481">
        <dgm:presLayoutVars>
          <dgm:bulletEnabled val="1"/>
        </dgm:presLayoutVars>
      </dgm:prSet>
      <dgm:spPr/>
    </dgm:pt>
    <dgm:pt modelId="{3B8F2D5E-2E2A-4083-9A53-97A6520AF50F}" type="pres">
      <dgm:prSet presAssocID="{B585B56D-0E69-434D-BAB8-F0C432CE03E0}" presName="accent_2" presStyleCnt="0"/>
      <dgm:spPr/>
    </dgm:pt>
    <dgm:pt modelId="{1A0A5A82-25CE-4AE4-AFC7-2AC2B969B4E5}" type="pres">
      <dgm:prSet presAssocID="{B585B56D-0E69-434D-BAB8-F0C432CE03E0}" presName="accentRepeatNode" presStyleLbl="solidFgAcc1" presStyleIdx="1" presStyleCnt="2" custLinFactNeighborX="0" custLinFactNeighborY="388"/>
      <dgm:spPr>
        <a:xfrm>
          <a:off x="25019" y="2547654"/>
          <a:ext cx="1693739" cy="1693739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</dgm:ptLst>
  <dgm:cxnLst>
    <dgm:cxn modelId="{CC8DBD02-D5A0-4000-BB0B-73EBF6EE8DD7}" type="presOf" srcId="{CDE31BBA-D2D9-431A-8C26-07114EE87324}" destId="{E6CE47D4-A022-435D-A0EC-FE4A9B2E7F2A}" srcOrd="0" destOrd="0" presId="urn:microsoft.com/office/officeart/2008/layout/VerticalCurvedList"/>
    <dgm:cxn modelId="{46AA5270-F3D0-4E9B-8A05-F046E61F8F74}" srcId="{CDE31BBA-D2D9-431A-8C26-07114EE87324}" destId="{A16992CB-27CF-474F-B7D1-97383221DB89}" srcOrd="0" destOrd="0" parTransId="{6625F93C-B393-44E2-9315-D73AED3C1F20}" sibTransId="{4CF05C80-59D4-4C14-8A3A-1AA18907EBCB}"/>
    <dgm:cxn modelId="{3DD97D50-3548-4E3C-A15D-0E62A0A1D2FB}" srcId="{4340B0A0-DB93-41AB-9532-F4DCBB48B42C}" destId="{B585B56D-0E69-434D-BAB8-F0C432CE03E0}" srcOrd="1" destOrd="0" parTransId="{5976ACBC-C438-46AD-B8D0-7D03398CABC7}" sibTransId="{955C89D7-0E5C-4DE9-BA51-4CAEE0DC0B93}"/>
    <dgm:cxn modelId="{29E5A281-FCF9-4733-9848-717ABACFC706}" srcId="{B585B56D-0E69-434D-BAB8-F0C432CE03E0}" destId="{098BD09A-9F60-4FD6-893E-FE17747DCBB7}" srcOrd="0" destOrd="0" parTransId="{5FB9FEA6-6518-48EA-8D6D-BB26FA300AB0}" sibTransId="{C4C7764D-6A3C-48CA-8D79-B45FE86773B0}"/>
    <dgm:cxn modelId="{5984158E-B6C6-4DF4-BA48-193583CE3FAE}" srcId="{4340B0A0-DB93-41AB-9532-F4DCBB48B42C}" destId="{CDE31BBA-D2D9-431A-8C26-07114EE87324}" srcOrd="0" destOrd="0" parTransId="{348A83B7-603D-4529-A192-C845BD809E3C}" sibTransId="{617C8DDD-2A44-43F4-A842-B6210127A940}"/>
    <dgm:cxn modelId="{CF490DA3-278A-425C-9327-F2874197D5B7}" type="presOf" srcId="{098BD09A-9F60-4FD6-893E-FE17747DCBB7}" destId="{FDA3F3E4-FE5D-4CBF-BD97-EF38DD945EB7}" srcOrd="0" destOrd="1" presId="urn:microsoft.com/office/officeart/2008/layout/VerticalCurvedList"/>
    <dgm:cxn modelId="{CE4931A8-80E9-4711-AED2-725E19421000}" type="presOf" srcId="{4CF05C80-59D4-4C14-8A3A-1AA18907EBCB}" destId="{4E42DDED-EC43-409D-BA55-7BDBA0171A67}" srcOrd="0" destOrd="0" presId="urn:microsoft.com/office/officeart/2008/layout/VerticalCurvedList"/>
    <dgm:cxn modelId="{FCAE10BB-69FA-406F-BD33-3F684D7765C6}" type="presOf" srcId="{A16992CB-27CF-474F-B7D1-97383221DB89}" destId="{E6CE47D4-A022-435D-A0EC-FE4A9B2E7F2A}" srcOrd="0" destOrd="1" presId="urn:microsoft.com/office/officeart/2008/layout/VerticalCurvedList"/>
    <dgm:cxn modelId="{7133F7C1-AADC-4146-A0E8-5C6F3936B55D}" type="presOf" srcId="{B585B56D-0E69-434D-BAB8-F0C432CE03E0}" destId="{FDA3F3E4-FE5D-4CBF-BD97-EF38DD945EB7}" srcOrd="0" destOrd="0" presId="urn:microsoft.com/office/officeart/2008/layout/VerticalCurvedList"/>
    <dgm:cxn modelId="{AA98A4F7-FEBC-4D34-B21B-7A65EFDC7C41}" type="presOf" srcId="{4340B0A0-DB93-41AB-9532-F4DCBB48B42C}" destId="{8E27A38F-9A5A-4420-983A-CF6D8DDAED88}" srcOrd="0" destOrd="0" presId="urn:microsoft.com/office/officeart/2008/layout/VerticalCurvedList"/>
    <dgm:cxn modelId="{492CB044-C2ED-45FD-9464-A075D8F10E3A}" type="presParOf" srcId="{8E27A38F-9A5A-4420-983A-CF6D8DDAED88}" destId="{EECC3CEA-1879-45D5-84ED-05690C0DF936}" srcOrd="0" destOrd="0" presId="urn:microsoft.com/office/officeart/2008/layout/VerticalCurvedList"/>
    <dgm:cxn modelId="{D9233057-B89E-4C85-BBA5-D8A4CD43CC78}" type="presParOf" srcId="{EECC3CEA-1879-45D5-84ED-05690C0DF936}" destId="{28003AFB-5551-42F5-AA69-2729D70208E1}" srcOrd="0" destOrd="0" presId="urn:microsoft.com/office/officeart/2008/layout/VerticalCurvedList"/>
    <dgm:cxn modelId="{602A16AC-775E-468F-BB2B-41EAEBDE23BB}" type="presParOf" srcId="{28003AFB-5551-42F5-AA69-2729D70208E1}" destId="{921AD864-A0C9-41DD-8291-F99AE6DC6749}" srcOrd="0" destOrd="0" presId="urn:microsoft.com/office/officeart/2008/layout/VerticalCurvedList"/>
    <dgm:cxn modelId="{6781C5F5-E1CF-4E35-8787-266AA992E5B9}" type="presParOf" srcId="{28003AFB-5551-42F5-AA69-2729D70208E1}" destId="{4E42DDED-EC43-409D-BA55-7BDBA0171A67}" srcOrd="1" destOrd="0" presId="urn:microsoft.com/office/officeart/2008/layout/VerticalCurvedList"/>
    <dgm:cxn modelId="{588BD089-EDC4-4620-9F98-5CB8D3A6666A}" type="presParOf" srcId="{28003AFB-5551-42F5-AA69-2729D70208E1}" destId="{CC5D06E5-8F29-4222-85ED-C91CF47A2328}" srcOrd="2" destOrd="0" presId="urn:microsoft.com/office/officeart/2008/layout/VerticalCurvedList"/>
    <dgm:cxn modelId="{E0EDDBCC-C8F0-49F8-A8DD-343752009F0C}" type="presParOf" srcId="{28003AFB-5551-42F5-AA69-2729D70208E1}" destId="{BD9A3E20-F03C-4AB0-8829-45DCD1BF66C6}" srcOrd="3" destOrd="0" presId="urn:microsoft.com/office/officeart/2008/layout/VerticalCurvedList"/>
    <dgm:cxn modelId="{42A52B1D-D1CA-4C5B-A2FC-7A301DE3E10B}" type="presParOf" srcId="{EECC3CEA-1879-45D5-84ED-05690C0DF936}" destId="{E6CE47D4-A022-435D-A0EC-FE4A9B2E7F2A}" srcOrd="1" destOrd="0" presId="urn:microsoft.com/office/officeart/2008/layout/VerticalCurvedList"/>
    <dgm:cxn modelId="{3276EBC0-839B-4F12-B8F2-8ACA6A5E41AF}" type="presParOf" srcId="{EECC3CEA-1879-45D5-84ED-05690C0DF936}" destId="{B7D464A6-125B-4005-84F8-E85FE288E656}" srcOrd="2" destOrd="0" presId="urn:microsoft.com/office/officeart/2008/layout/VerticalCurvedList"/>
    <dgm:cxn modelId="{4F5B284F-DA5E-4782-9292-912370178558}" type="presParOf" srcId="{B7D464A6-125B-4005-84F8-E85FE288E656}" destId="{89B5F1DA-1D73-4451-9F70-2AF732590DFD}" srcOrd="0" destOrd="0" presId="urn:microsoft.com/office/officeart/2008/layout/VerticalCurvedList"/>
    <dgm:cxn modelId="{ACF81283-53C0-4F48-84E7-149B8BD69C1C}" type="presParOf" srcId="{EECC3CEA-1879-45D5-84ED-05690C0DF936}" destId="{FDA3F3E4-FE5D-4CBF-BD97-EF38DD945EB7}" srcOrd="3" destOrd="0" presId="urn:microsoft.com/office/officeart/2008/layout/VerticalCurvedList"/>
    <dgm:cxn modelId="{07944260-82B3-427E-BEE2-15BB864309E5}" type="presParOf" srcId="{EECC3CEA-1879-45D5-84ED-05690C0DF936}" destId="{3B8F2D5E-2E2A-4083-9A53-97A6520AF50F}" srcOrd="4" destOrd="0" presId="urn:microsoft.com/office/officeart/2008/layout/VerticalCurvedList"/>
    <dgm:cxn modelId="{A5367F35-63B7-4766-B247-754C6CBECB7C}" type="presParOf" srcId="{3B8F2D5E-2E2A-4083-9A53-97A6520AF50F}" destId="{1A0A5A82-25CE-4AE4-AFC7-2AC2B969B4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C638FC-82CF-4A41-A06B-5A28AD3B39BD}" type="doc">
      <dgm:prSet loTypeId="urn:microsoft.com/office/officeart/2005/8/layout/pyramid2" loCatId="list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es-PE"/>
        </a:p>
      </dgm:t>
    </dgm:pt>
    <dgm:pt modelId="{C6B26D6F-7830-4EE3-8EC8-0B3ACF047003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s-PE" sz="1400" b="1" dirty="0">
              <a:latin typeface="Arial Narrow" panose="020B0606020202030204" pitchFamily="34" charset="0"/>
            </a:rPr>
            <a:t>Mantener actualizada la información del  PTE</a:t>
          </a:r>
        </a:p>
      </dgm:t>
    </dgm:pt>
    <dgm:pt modelId="{37996A82-05FC-492E-BC82-90D592FF0D89}" type="parTrans" cxnId="{2C3EF82B-2C86-4E02-B23C-AFD77F96B5D3}">
      <dgm:prSet/>
      <dgm:spPr/>
      <dgm:t>
        <a:bodyPr/>
        <a:lstStyle/>
        <a:p>
          <a:endParaRPr lang="es-PE" b="1">
            <a:latin typeface="Arial Narrow" panose="020B0606020202030204" pitchFamily="34" charset="0"/>
          </a:endParaRPr>
        </a:p>
      </dgm:t>
    </dgm:pt>
    <dgm:pt modelId="{9197D796-3BF2-41F5-BB27-26FC9EF65663}" type="sibTrans" cxnId="{2C3EF82B-2C86-4E02-B23C-AFD77F96B5D3}">
      <dgm:prSet/>
      <dgm:spPr/>
      <dgm:t>
        <a:bodyPr/>
        <a:lstStyle/>
        <a:p>
          <a:endParaRPr lang="es-PE" b="1">
            <a:latin typeface="Arial Narrow" panose="020B0606020202030204" pitchFamily="34" charset="0"/>
          </a:endParaRPr>
        </a:p>
      </dgm:t>
    </dgm:pt>
    <dgm:pt modelId="{440F2989-7CFA-42B6-8B36-6B3F8A3220E8}">
      <dgm:prSet phldrT="[Texto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s-PE" b="1" dirty="0">
              <a:latin typeface="Arial Narrow" panose="020B0606020202030204" pitchFamily="34" charset="0"/>
            </a:rPr>
            <a:t>Elaborar el PTE</a:t>
          </a:r>
        </a:p>
      </dgm:t>
    </dgm:pt>
    <dgm:pt modelId="{1871E424-CD33-4F4B-B622-74A8A09EA557}" type="parTrans" cxnId="{AD947752-EF68-4E07-831B-310BD2C1D074}">
      <dgm:prSet/>
      <dgm:spPr/>
      <dgm:t>
        <a:bodyPr/>
        <a:lstStyle/>
        <a:p>
          <a:endParaRPr lang="es-PE" b="1">
            <a:latin typeface="Arial Narrow" panose="020B0606020202030204" pitchFamily="34" charset="0"/>
          </a:endParaRPr>
        </a:p>
      </dgm:t>
    </dgm:pt>
    <dgm:pt modelId="{B4C2EC69-3A14-48D1-AC36-4DB661030CF1}" type="sibTrans" cxnId="{AD947752-EF68-4E07-831B-310BD2C1D074}">
      <dgm:prSet/>
      <dgm:spPr/>
      <dgm:t>
        <a:bodyPr/>
        <a:lstStyle/>
        <a:p>
          <a:endParaRPr lang="es-PE" b="1">
            <a:latin typeface="Arial Narrow" panose="020B0606020202030204" pitchFamily="34" charset="0"/>
          </a:endParaRPr>
        </a:p>
      </dgm:t>
    </dgm:pt>
    <dgm:pt modelId="{D8207230-8AF4-40AB-8082-B4AA87E284A6}">
      <dgm:prSet phldrT="[Texto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s-PE" b="1" dirty="0">
              <a:latin typeface="Arial Narrow" panose="020B0606020202030204" pitchFamily="34" charset="0"/>
            </a:rPr>
            <a:t>Recabar la información a ser difundida en el PTE </a:t>
          </a:r>
        </a:p>
      </dgm:t>
    </dgm:pt>
    <dgm:pt modelId="{F07B8EC2-A619-4026-8477-B45D4BDFE4E7}" type="parTrans" cxnId="{C88CEA49-7D43-4DD9-BF86-44DF11A13DA3}">
      <dgm:prSet/>
      <dgm:spPr/>
      <dgm:t>
        <a:bodyPr/>
        <a:lstStyle/>
        <a:p>
          <a:endParaRPr lang="es-PE" b="1">
            <a:latin typeface="Arial Narrow" panose="020B0606020202030204" pitchFamily="34" charset="0"/>
          </a:endParaRPr>
        </a:p>
      </dgm:t>
    </dgm:pt>
    <dgm:pt modelId="{8AD07802-9558-4A7F-A1CD-A0BBE1A77F01}" type="sibTrans" cxnId="{C88CEA49-7D43-4DD9-BF86-44DF11A13DA3}">
      <dgm:prSet/>
      <dgm:spPr/>
      <dgm:t>
        <a:bodyPr/>
        <a:lstStyle/>
        <a:p>
          <a:endParaRPr lang="es-PE" b="1">
            <a:latin typeface="Arial Narrow" panose="020B0606020202030204" pitchFamily="34" charset="0"/>
          </a:endParaRPr>
        </a:p>
      </dgm:t>
    </dgm:pt>
    <dgm:pt modelId="{E808077E-5005-434B-9851-FB8465B7BF17}" type="pres">
      <dgm:prSet presAssocID="{9EC638FC-82CF-4A41-A06B-5A28AD3B39BD}" presName="compositeShape" presStyleCnt="0">
        <dgm:presLayoutVars>
          <dgm:dir/>
          <dgm:resizeHandles/>
        </dgm:presLayoutVars>
      </dgm:prSet>
      <dgm:spPr/>
    </dgm:pt>
    <dgm:pt modelId="{77109430-44E4-4EA5-B1A8-E9BF6C804AD6}" type="pres">
      <dgm:prSet presAssocID="{9EC638FC-82CF-4A41-A06B-5A28AD3B39BD}" presName="pyramid" presStyleLbl="node1" presStyleIdx="0" presStyleCnt="1"/>
      <dgm:spPr/>
    </dgm:pt>
    <dgm:pt modelId="{16BC0ECF-922B-4BD2-809B-1ED140B29D26}" type="pres">
      <dgm:prSet presAssocID="{9EC638FC-82CF-4A41-A06B-5A28AD3B39BD}" presName="theList" presStyleCnt="0"/>
      <dgm:spPr/>
    </dgm:pt>
    <dgm:pt modelId="{A1DE9AD0-98FB-41AF-8A9C-EDD92E1A37EB}" type="pres">
      <dgm:prSet presAssocID="{C6B26D6F-7830-4EE3-8EC8-0B3ACF047003}" presName="aNode" presStyleLbl="fgAcc1" presStyleIdx="0" presStyleCnt="3" custScaleX="127274" custLinFactNeighborX="-45920" custLinFactNeighborY="32848">
        <dgm:presLayoutVars>
          <dgm:bulletEnabled val="1"/>
        </dgm:presLayoutVars>
      </dgm:prSet>
      <dgm:spPr/>
    </dgm:pt>
    <dgm:pt modelId="{D73F046E-51B6-45BB-AD08-C1315BC02577}" type="pres">
      <dgm:prSet presAssocID="{C6B26D6F-7830-4EE3-8EC8-0B3ACF047003}" presName="aSpace" presStyleCnt="0"/>
      <dgm:spPr/>
    </dgm:pt>
    <dgm:pt modelId="{73744933-C935-46C4-A876-53D146EF3657}" type="pres">
      <dgm:prSet presAssocID="{D8207230-8AF4-40AB-8082-B4AA87E284A6}" presName="aNode" presStyleLbl="fgAcc1" presStyleIdx="1" presStyleCnt="3" custScaleX="146178" custLinFactY="16050" custLinFactNeighborX="-48678" custLinFactNeighborY="100000">
        <dgm:presLayoutVars>
          <dgm:bulletEnabled val="1"/>
        </dgm:presLayoutVars>
      </dgm:prSet>
      <dgm:spPr/>
    </dgm:pt>
    <dgm:pt modelId="{02D1F515-AC4A-4B87-BF95-D29A4CACC105}" type="pres">
      <dgm:prSet presAssocID="{D8207230-8AF4-40AB-8082-B4AA87E284A6}" presName="aSpace" presStyleCnt="0"/>
      <dgm:spPr/>
    </dgm:pt>
    <dgm:pt modelId="{19B6A76B-2D76-4038-BD1C-A3BD1D3E484E}" type="pres">
      <dgm:prSet presAssocID="{440F2989-7CFA-42B6-8B36-6B3F8A3220E8}" presName="aNode" presStyleLbl="fgAcc1" presStyleIdx="2" presStyleCnt="3" custScaleX="187201" custLinFactY="35913" custLinFactNeighborX="-52472" custLinFactNeighborY="100000">
        <dgm:presLayoutVars>
          <dgm:bulletEnabled val="1"/>
        </dgm:presLayoutVars>
      </dgm:prSet>
      <dgm:spPr/>
    </dgm:pt>
    <dgm:pt modelId="{305134EA-91D5-4D80-898C-BB4928B6CEB5}" type="pres">
      <dgm:prSet presAssocID="{440F2989-7CFA-42B6-8B36-6B3F8A3220E8}" presName="aSpace" presStyleCnt="0"/>
      <dgm:spPr/>
    </dgm:pt>
  </dgm:ptLst>
  <dgm:cxnLst>
    <dgm:cxn modelId="{2C3EF82B-2C86-4E02-B23C-AFD77F96B5D3}" srcId="{9EC638FC-82CF-4A41-A06B-5A28AD3B39BD}" destId="{C6B26D6F-7830-4EE3-8EC8-0B3ACF047003}" srcOrd="0" destOrd="0" parTransId="{37996A82-05FC-492E-BC82-90D592FF0D89}" sibTransId="{9197D796-3BF2-41F5-BB27-26FC9EF65663}"/>
    <dgm:cxn modelId="{63775B46-AFDA-4FC5-BA4E-3A90F1C258E4}" type="presOf" srcId="{440F2989-7CFA-42B6-8B36-6B3F8A3220E8}" destId="{19B6A76B-2D76-4038-BD1C-A3BD1D3E484E}" srcOrd="0" destOrd="0" presId="urn:microsoft.com/office/officeart/2005/8/layout/pyramid2"/>
    <dgm:cxn modelId="{C88CEA49-7D43-4DD9-BF86-44DF11A13DA3}" srcId="{9EC638FC-82CF-4A41-A06B-5A28AD3B39BD}" destId="{D8207230-8AF4-40AB-8082-B4AA87E284A6}" srcOrd="1" destOrd="0" parTransId="{F07B8EC2-A619-4026-8477-B45D4BDFE4E7}" sibTransId="{8AD07802-9558-4A7F-A1CD-A0BBE1A77F01}"/>
    <dgm:cxn modelId="{AD947752-EF68-4E07-831B-310BD2C1D074}" srcId="{9EC638FC-82CF-4A41-A06B-5A28AD3B39BD}" destId="{440F2989-7CFA-42B6-8B36-6B3F8A3220E8}" srcOrd="2" destOrd="0" parTransId="{1871E424-CD33-4F4B-B622-74A8A09EA557}" sibTransId="{B4C2EC69-3A14-48D1-AC36-4DB661030CF1}"/>
    <dgm:cxn modelId="{EFC1E1B0-A654-4D78-8893-568AA11904BC}" type="presOf" srcId="{D8207230-8AF4-40AB-8082-B4AA87E284A6}" destId="{73744933-C935-46C4-A876-53D146EF3657}" srcOrd="0" destOrd="0" presId="urn:microsoft.com/office/officeart/2005/8/layout/pyramid2"/>
    <dgm:cxn modelId="{BA9E6DE0-ADA0-48A7-82D1-485E6979A348}" type="presOf" srcId="{9EC638FC-82CF-4A41-A06B-5A28AD3B39BD}" destId="{E808077E-5005-434B-9851-FB8465B7BF17}" srcOrd="0" destOrd="0" presId="urn:microsoft.com/office/officeart/2005/8/layout/pyramid2"/>
    <dgm:cxn modelId="{EFC713F3-B300-41B9-85C5-3FAFA2AB4BA5}" type="presOf" srcId="{C6B26D6F-7830-4EE3-8EC8-0B3ACF047003}" destId="{A1DE9AD0-98FB-41AF-8A9C-EDD92E1A37EB}" srcOrd="0" destOrd="0" presId="urn:microsoft.com/office/officeart/2005/8/layout/pyramid2"/>
    <dgm:cxn modelId="{64036FA7-74C3-4800-B84A-B119FD1BAB17}" type="presParOf" srcId="{E808077E-5005-434B-9851-FB8465B7BF17}" destId="{77109430-44E4-4EA5-B1A8-E9BF6C804AD6}" srcOrd="0" destOrd="0" presId="urn:microsoft.com/office/officeart/2005/8/layout/pyramid2"/>
    <dgm:cxn modelId="{E59D8FE0-5EE5-493B-B05A-A8482F894B5A}" type="presParOf" srcId="{E808077E-5005-434B-9851-FB8465B7BF17}" destId="{16BC0ECF-922B-4BD2-809B-1ED140B29D26}" srcOrd="1" destOrd="0" presId="urn:microsoft.com/office/officeart/2005/8/layout/pyramid2"/>
    <dgm:cxn modelId="{BD946570-5282-4411-A739-6189CC453BAF}" type="presParOf" srcId="{16BC0ECF-922B-4BD2-809B-1ED140B29D26}" destId="{A1DE9AD0-98FB-41AF-8A9C-EDD92E1A37EB}" srcOrd="0" destOrd="0" presId="urn:microsoft.com/office/officeart/2005/8/layout/pyramid2"/>
    <dgm:cxn modelId="{9C9B70FE-3BF7-463B-B286-3632FE347FE7}" type="presParOf" srcId="{16BC0ECF-922B-4BD2-809B-1ED140B29D26}" destId="{D73F046E-51B6-45BB-AD08-C1315BC02577}" srcOrd="1" destOrd="0" presId="urn:microsoft.com/office/officeart/2005/8/layout/pyramid2"/>
    <dgm:cxn modelId="{3F932668-93D3-42A7-8CD4-0CF2F66EC9B7}" type="presParOf" srcId="{16BC0ECF-922B-4BD2-809B-1ED140B29D26}" destId="{73744933-C935-46C4-A876-53D146EF3657}" srcOrd="2" destOrd="0" presId="urn:microsoft.com/office/officeart/2005/8/layout/pyramid2"/>
    <dgm:cxn modelId="{7E20BE94-C9B6-4A49-8D3D-B98DDBFD3223}" type="presParOf" srcId="{16BC0ECF-922B-4BD2-809B-1ED140B29D26}" destId="{02D1F515-AC4A-4B87-BF95-D29A4CACC105}" srcOrd="3" destOrd="0" presId="urn:microsoft.com/office/officeart/2005/8/layout/pyramid2"/>
    <dgm:cxn modelId="{98C2AF33-79F7-4B7B-8F86-3521BEFF153E}" type="presParOf" srcId="{16BC0ECF-922B-4BD2-809B-1ED140B29D26}" destId="{19B6A76B-2D76-4038-BD1C-A3BD1D3E484E}" srcOrd="4" destOrd="0" presId="urn:microsoft.com/office/officeart/2005/8/layout/pyramid2"/>
    <dgm:cxn modelId="{20747699-19E8-4A06-899C-0A289E6A5AD2}" type="presParOf" srcId="{16BC0ECF-922B-4BD2-809B-1ED140B29D26}" destId="{305134EA-91D5-4D80-898C-BB4928B6CEB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51B6A93-A317-40C5-9C59-C06BCCD7F62C}" type="doc">
      <dgm:prSet loTypeId="urn:microsoft.com/office/officeart/2009/3/layout/DescendingProcess" loCatId="process" qsTypeId="urn:microsoft.com/office/officeart/2005/8/quickstyle/3d2" qsCatId="3D" csTypeId="urn:microsoft.com/office/officeart/2005/8/colors/accent2_2" csCatId="accent2" phldr="1"/>
      <dgm:spPr/>
    </dgm:pt>
    <dgm:pt modelId="{616B79A5-604F-4180-B761-3C2A01E732EE}">
      <dgm:prSet phldrT="[Texto]" custT="1"/>
      <dgm:spPr/>
      <dgm:t>
        <a:bodyPr/>
        <a:lstStyle/>
        <a:p>
          <a:pPr algn="ctr"/>
          <a:r>
            <a:rPr lang="es-PE" sz="1400" b="1" i="0" u="none" dirty="0">
              <a:latin typeface="Arial Narrow" panose="020B0606020202030204" pitchFamily="34" charset="0"/>
            </a:rPr>
            <a:t>1) Brindar la información que le sea requerida por el FRPTE</a:t>
          </a:r>
        </a:p>
      </dgm:t>
    </dgm:pt>
    <dgm:pt modelId="{03312795-BB63-4624-B217-918FCAA95D93}" type="parTrans" cxnId="{95DB0B58-BDA1-48D0-AB52-D648CFF40F4E}">
      <dgm:prSet/>
      <dgm:spPr/>
      <dgm:t>
        <a:bodyPr/>
        <a:lstStyle/>
        <a:p>
          <a:endParaRPr lang="es-PE" sz="3600" b="1">
            <a:latin typeface="Arial Narrow" panose="020B0606020202030204" pitchFamily="34" charset="0"/>
          </a:endParaRPr>
        </a:p>
      </dgm:t>
    </dgm:pt>
    <dgm:pt modelId="{2B3F8E25-48BC-4903-A98C-0744D5AA86AD}" type="sibTrans" cxnId="{95DB0B58-BDA1-48D0-AB52-D648CFF40F4E}">
      <dgm:prSet/>
      <dgm:spPr/>
      <dgm:t>
        <a:bodyPr/>
        <a:lstStyle/>
        <a:p>
          <a:endParaRPr lang="es-PE" sz="3600" b="1">
            <a:latin typeface="Arial Narrow" panose="020B0606020202030204" pitchFamily="34" charset="0"/>
          </a:endParaRPr>
        </a:p>
      </dgm:t>
    </dgm:pt>
    <dgm:pt modelId="{C9D9060A-FC7E-42F7-AB79-0F413405C70C}">
      <dgm:prSet phldrT="[Texto]" custT="1"/>
      <dgm:spPr/>
      <dgm:t>
        <a:bodyPr/>
        <a:lstStyle/>
        <a:p>
          <a:pPr algn="ctr"/>
          <a:r>
            <a:rPr lang="es-PE" sz="1400" b="1" i="0" u="none" dirty="0">
              <a:latin typeface="Arial Narrow" panose="020B0606020202030204" pitchFamily="34" charset="0"/>
            </a:rPr>
            <a:t>3) La autenticidad de la información que entrega al FRPTE</a:t>
          </a:r>
        </a:p>
      </dgm:t>
    </dgm:pt>
    <dgm:pt modelId="{15E7478E-F6C7-4B7A-BB90-0E48940971A3}" type="parTrans" cxnId="{F3389A01-A583-4DF0-91C8-EFEF732B36F7}">
      <dgm:prSet/>
      <dgm:spPr/>
      <dgm:t>
        <a:bodyPr/>
        <a:lstStyle/>
        <a:p>
          <a:endParaRPr lang="es-PE" sz="3600" b="1">
            <a:latin typeface="Arial Narrow" panose="020B0606020202030204" pitchFamily="34" charset="0"/>
          </a:endParaRPr>
        </a:p>
      </dgm:t>
    </dgm:pt>
    <dgm:pt modelId="{6CE6D8E7-2664-4DAD-9CE2-0CA4589009DB}" type="sibTrans" cxnId="{F3389A01-A583-4DF0-91C8-EFEF732B36F7}">
      <dgm:prSet/>
      <dgm:spPr/>
      <dgm:t>
        <a:bodyPr/>
        <a:lstStyle/>
        <a:p>
          <a:endParaRPr lang="es-PE" sz="3600" b="1">
            <a:latin typeface="Arial Narrow" panose="020B0606020202030204" pitchFamily="34" charset="0"/>
          </a:endParaRPr>
        </a:p>
      </dgm:t>
    </dgm:pt>
    <dgm:pt modelId="{4620F460-90C2-4902-9CF1-4BF8CC612F7B}">
      <dgm:prSet phldrT="[Texto]" custT="1"/>
      <dgm:spPr/>
      <dgm:t>
        <a:bodyPr/>
        <a:lstStyle/>
        <a:p>
          <a:pPr algn="ctr"/>
          <a:r>
            <a:rPr lang="es-PE" sz="1400" b="1" i="0" u="none" dirty="0">
              <a:latin typeface="Arial Narrow" panose="020B0606020202030204" pitchFamily="34" charset="0"/>
            </a:rPr>
            <a:t>2) Entregar la información  en los plazos establecidos</a:t>
          </a:r>
        </a:p>
      </dgm:t>
    </dgm:pt>
    <dgm:pt modelId="{693F237C-1256-4C01-9AD2-2AA8BE244A7D}" type="parTrans" cxnId="{548BA2A7-DFEB-4A29-A80C-ED4D598EE299}">
      <dgm:prSet/>
      <dgm:spPr/>
      <dgm:t>
        <a:bodyPr/>
        <a:lstStyle/>
        <a:p>
          <a:endParaRPr lang="es-PE" sz="3600" b="1">
            <a:latin typeface="Arial Narrow" panose="020B0606020202030204" pitchFamily="34" charset="0"/>
          </a:endParaRPr>
        </a:p>
      </dgm:t>
    </dgm:pt>
    <dgm:pt modelId="{ADB7ADF5-E86F-422B-A2E8-CFE43083BF68}" type="sibTrans" cxnId="{548BA2A7-DFEB-4A29-A80C-ED4D598EE299}">
      <dgm:prSet/>
      <dgm:spPr/>
      <dgm:t>
        <a:bodyPr/>
        <a:lstStyle/>
        <a:p>
          <a:endParaRPr lang="es-PE" sz="3600" b="1">
            <a:latin typeface="Arial Narrow" panose="020B0606020202030204" pitchFamily="34" charset="0"/>
          </a:endParaRPr>
        </a:p>
      </dgm:t>
    </dgm:pt>
    <dgm:pt modelId="{C7E1E65D-C03F-4124-97CC-6DE9D012126D}">
      <dgm:prSet phldrT="[Texto]" custT="1"/>
      <dgm:spPr/>
      <dgm:t>
        <a:bodyPr/>
        <a:lstStyle/>
        <a:p>
          <a:pPr algn="ctr"/>
          <a:r>
            <a:rPr lang="es-PE" sz="1400" b="1" i="0" u="none" dirty="0">
              <a:latin typeface="Arial Narrow" panose="020B0606020202030204" pitchFamily="34" charset="0"/>
            </a:rPr>
            <a:t>4) Informar en caso no tenga la información (</a:t>
          </a:r>
          <a:r>
            <a:rPr lang="es-PE" sz="1400" b="1" i="0" u="sng" dirty="0">
              <a:latin typeface="Arial Narrow" panose="020B0606020202030204" pitchFamily="34" charset="0"/>
            </a:rPr>
            <a:t>aviso de sinceramiento)</a:t>
          </a:r>
        </a:p>
      </dgm:t>
    </dgm:pt>
    <dgm:pt modelId="{05DD35F4-27A8-412F-A457-4A65A9880EB4}" type="parTrans" cxnId="{FAB6EF9F-1E57-40E3-8F7A-6860E4A4A04F}">
      <dgm:prSet/>
      <dgm:spPr/>
      <dgm:t>
        <a:bodyPr/>
        <a:lstStyle/>
        <a:p>
          <a:endParaRPr lang="es-PE" sz="3600" b="1">
            <a:latin typeface="Arial Narrow" panose="020B0606020202030204" pitchFamily="34" charset="0"/>
          </a:endParaRPr>
        </a:p>
      </dgm:t>
    </dgm:pt>
    <dgm:pt modelId="{70746E07-E206-4DF0-8706-5A9D6D454B9E}" type="sibTrans" cxnId="{FAB6EF9F-1E57-40E3-8F7A-6860E4A4A04F}">
      <dgm:prSet/>
      <dgm:spPr/>
      <dgm:t>
        <a:bodyPr/>
        <a:lstStyle/>
        <a:p>
          <a:endParaRPr lang="es-PE" sz="3600" b="1">
            <a:latin typeface="Arial Narrow" panose="020B0606020202030204" pitchFamily="34" charset="0"/>
          </a:endParaRPr>
        </a:p>
      </dgm:t>
    </dgm:pt>
    <dgm:pt modelId="{1B75CBA0-8D86-490F-A8D3-222EC203A533}">
      <dgm:prSet phldrT="[Texto]" custT="1"/>
      <dgm:spPr/>
      <dgm:t>
        <a:bodyPr/>
        <a:lstStyle/>
        <a:p>
          <a:pPr algn="l"/>
          <a:r>
            <a:rPr lang="es-PE" sz="1400" b="1" i="0" u="none" dirty="0">
              <a:latin typeface="Arial Narrow" panose="020B0606020202030204" pitchFamily="34" charset="0"/>
            </a:rPr>
            <a:t>    </a:t>
          </a:r>
        </a:p>
      </dgm:t>
    </dgm:pt>
    <dgm:pt modelId="{B83FFA95-5BE1-4CF3-8D97-ABCA7CB17F83}" type="sibTrans" cxnId="{A4C5011E-C3C5-4E01-A53F-468C9D4CDCA4}">
      <dgm:prSet/>
      <dgm:spPr/>
      <dgm:t>
        <a:bodyPr/>
        <a:lstStyle/>
        <a:p>
          <a:endParaRPr lang="es-PE" sz="3600" b="1">
            <a:latin typeface="Arial Narrow" panose="020B0606020202030204" pitchFamily="34" charset="0"/>
          </a:endParaRPr>
        </a:p>
      </dgm:t>
    </dgm:pt>
    <dgm:pt modelId="{5193B924-0B91-4CB7-BE5C-2ED6FF647B5A}" type="parTrans" cxnId="{A4C5011E-C3C5-4E01-A53F-468C9D4CDCA4}">
      <dgm:prSet/>
      <dgm:spPr/>
      <dgm:t>
        <a:bodyPr/>
        <a:lstStyle/>
        <a:p>
          <a:endParaRPr lang="es-PE" sz="3600" b="1">
            <a:latin typeface="Arial Narrow" panose="020B0606020202030204" pitchFamily="34" charset="0"/>
          </a:endParaRPr>
        </a:p>
      </dgm:t>
    </dgm:pt>
    <dgm:pt modelId="{CE6DD145-1750-4603-BD61-23313F0A2137}" type="pres">
      <dgm:prSet presAssocID="{C51B6A93-A317-40C5-9C59-C06BCCD7F62C}" presName="Name0" presStyleCnt="0">
        <dgm:presLayoutVars>
          <dgm:chMax val="7"/>
          <dgm:chPref val="5"/>
        </dgm:presLayoutVars>
      </dgm:prSet>
      <dgm:spPr/>
    </dgm:pt>
    <dgm:pt modelId="{A42C4419-87B8-452D-A43E-4B8FD0C7707F}" type="pres">
      <dgm:prSet presAssocID="{C51B6A93-A317-40C5-9C59-C06BCCD7F62C}" presName="arrowNode" presStyleLbl="node1" presStyleIdx="0" presStyleCnt="1"/>
      <dgm:spPr/>
    </dgm:pt>
    <dgm:pt modelId="{8CB21385-CAA7-4D81-A0CF-3E4DAE820F61}" type="pres">
      <dgm:prSet presAssocID="{616B79A5-604F-4180-B761-3C2A01E732EE}" presName="txNode1" presStyleLbl="revTx" presStyleIdx="0" presStyleCnt="5" custScaleX="159133" custLinFactNeighborX="7264" custLinFactNeighborY="-5435">
        <dgm:presLayoutVars>
          <dgm:bulletEnabled val="1"/>
        </dgm:presLayoutVars>
      </dgm:prSet>
      <dgm:spPr/>
    </dgm:pt>
    <dgm:pt modelId="{51E0DA3B-3338-4DC6-8E87-BAB6E078CF6E}" type="pres">
      <dgm:prSet presAssocID="{4620F460-90C2-4902-9CF1-4BF8CC612F7B}" presName="txNode2" presStyleLbl="revTx" presStyleIdx="1" presStyleCnt="5" custLinFactX="-28292" custLinFactNeighborX="-100000" custLinFactNeighborY="17147">
        <dgm:presLayoutVars>
          <dgm:bulletEnabled val="1"/>
        </dgm:presLayoutVars>
      </dgm:prSet>
      <dgm:spPr/>
    </dgm:pt>
    <dgm:pt modelId="{BF1B78AF-62D5-4E31-A677-56BF6A86DA2D}" type="pres">
      <dgm:prSet presAssocID="{ADB7ADF5-E86F-422B-A2E8-CFE43083BF68}" presName="dotNode2" presStyleCnt="0"/>
      <dgm:spPr/>
    </dgm:pt>
    <dgm:pt modelId="{05BA14F1-27EC-4951-A405-12557A8E1E12}" type="pres">
      <dgm:prSet presAssocID="{ADB7ADF5-E86F-422B-A2E8-CFE43083BF68}" presName="dotRepeatNode" presStyleLbl="fgShp" presStyleIdx="0" presStyleCnt="3"/>
      <dgm:spPr/>
    </dgm:pt>
    <dgm:pt modelId="{A3B4B6D2-35D4-4D87-9187-654C9754D9C6}" type="pres">
      <dgm:prSet presAssocID="{C9D9060A-FC7E-42F7-AB79-0F413405C70C}" presName="txNode3" presStyleLbl="revTx" presStyleIdx="2" presStyleCnt="5" custScaleX="143894" custLinFactX="29775" custLinFactNeighborX="100000" custLinFactNeighborY="-54290">
        <dgm:presLayoutVars>
          <dgm:bulletEnabled val="1"/>
        </dgm:presLayoutVars>
      </dgm:prSet>
      <dgm:spPr/>
    </dgm:pt>
    <dgm:pt modelId="{BBB089BD-677C-4FCF-999D-77C8CA5B4C31}" type="pres">
      <dgm:prSet presAssocID="{6CE6D8E7-2664-4DAD-9CE2-0CA4589009DB}" presName="dotNode3" presStyleCnt="0"/>
      <dgm:spPr/>
    </dgm:pt>
    <dgm:pt modelId="{4DE4B554-0373-4105-8642-621CC5361A8E}" type="pres">
      <dgm:prSet presAssocID="{6CE6D8E7-2664-4DAD-9CE2-0CA4589009DB}" presName="dotRepeatNode" presStyleLbl="fgShp" presStyleIdx="1" presStyleCnt="3"/>
      <dgm:spPr/>
    </dgm:pt>
    <dgm:pt modelId="{5757CE09-CB8C-4A07-9F27-FE823DC110B4}" type="pres">
      <dgm:prSet presAssocID="{C7E1E65D-C03F-4124-97CC-6DE9D012126D}" presName="txNode4" presStyleLbl="revTx" presStyleIdx="3" presStyleCnt="5" custScaleX="219664" custLinFactX="-92731" custLinFactNeighborX="-100000" custLinFactNeighborY="29677">
        <dgm:presLayoutVars>
          <dgm:bulletEnabled val="1"/>
        </dgm:presLayoutVars>
      </dgm:prSet>
      <dgm:spPr/>
    </dgm:pt>
    <dgm:pt modelId="{9AB5D0E4-C3C4-4601-BD42-8F36FA383B23}" type="pres">
      <dgm:prSet presAssocID="{70746E07-E206-4DF0-8706-5A9D6D454B9E}" presName="dotNode4" presStyleCnt="0"/>
      <dgm:spPr/>
    </dgm:pt>
    <dgm:pt modelId="{02F4DF00-DFFD-4C78-8BB1-F49375822A86}" type="pres">
      <dgm:prSet presAssocID="{70746E07-E206-4DF0-8706-5A9D6D454B9E}" presName="dotRepeatNode" presStyleLbl="fgShp" presStyleIdx="2" presStyleCnt="3"/>
      <dgm:spPr/>
    </dgm:pt>
    <dgm:pt modelId="{80D90FE2-14D7-4E4B-94D3-C3B79941D960}" type="pres">
      <dgm:prSet presAssocID="{1B75CBA0-8D86-490F-A8D3-222EC203A533}" presName="txNode5" presStyleLbl="revTx" presStyleIdx="4" presStyleCnt="5">
        <dgm:presLayoutVars>
          <dgm:bulletEnabled val="1"/>
        </dgm:presLayoutVars>
      </dgm:prSet>
      <dgm:spPr/>
    </dgm:pt>
  </dgm:ptLst>
  <dgm:cxnLst>
    <dgm:cxn modelId="{F3389A01-A583-4DF0-91C8-EFEF732B36F7}" srcId="{C51B6A93-A317-40C5-9C59-C06BCCD7F62C}" destId="{C9D9060A-FC7E-42F7-AB79-0F413405C70C}" srcOrd="2" destOrd="0" parTransId="{15E7478E-F6C7-4B7A-BB90-0E48940971A3}" sibTransId="{6CE6D8E7-2664-4DAD-9CE2-0CA4589009DB}"/>
    <dgm:cxn modelId="{7AB10C10-981F-4C69-90EF-EF23FAFB58F4}" type="presOf" srcId="{6CE6D8E7-2664-4DAD-9CE2-0CA4589009DB}" destId="{4DE4B554-0373-4105-8642-621CC5361A8E}" srcOrd="0" destOrd="0" presId="urn:microsoft.com/office/officeart/2009/3/layout/DescendingProcess"/>
    <dgm:cxn modelId="{A4C5011E-C3C5-4E01-A53F-468C9D4CDCA4}" srcId="{C51B6A93-A317-40C5-9C59-C06BCCD7F62C}" destId="{1B75CBA0-8D86-490F-A8D3-222EC203A533}" srcOrd="4" destOrd="0" parTransId="{5193B924-0B91-4CB7-BE5C-2ED6FF647B5A}" sibTransId="{B83FFA95-5BE1-4CF3-8D97-ABCA7CB17F83}"/>
    <dgm:cxn modelId="{9DB72928-42AE-4881-BE27-DFA35E11CCF6}" type="presOf" srcId="{1B75CBA0-8D86-490F-A8D3-222EC203A533}" destId="{80D90FE2-14D7-4E4B-94D3-C3B79941D960}" srcOrd="0" destOrd="0" presId="urn:microsoft.com/office/officeart/2009/3/layout/DescendingProcess"/>
    <dgm:cxn modelId="{46F1D036-9576-4E29-B106-A7BFEDEC60F5}" type="presOf" srcId="{C9D9060A-FC7E-42F7-AB79-0F413405C70C}" destId="{A3B4B6D2-35D4-4D87-9187-654C9754D9C6}" srcOrd="0" destOrd="0" presId="urn:microsoft.com/office/officeart/2009/3/layout/DescendingProcess"/>
    <dgm:cxn modelId="{4A5BF65C-BF1B-4FC0-BC5B-C7BF6680355D}" type="presOf" srcId="{ADB7ADF5-E86F-422B-A2E8-CFE43083BF68}" destId="{05BA14F1-27EC-4951-A405-12557A8E1E12}" srcOrd="0" destOrd="0" presId="urn:microsoft.com/office/officeart/2009/3/layout/DescendingProcess"/>
    <dgm:cxn modelId="{95DB0B58-BDA1-48D0-AB52-D648CFF40F4E}" srcId="{C51B6A93-A317-40C5-9C59-C06BCCD7F62C}" destId="{616B79A5-604F-4180-B761-3C2A01E732EE}" srcOrd="0" destOrd="0" parTransId="{03312795-BB63-4624-B217-918FCAA95D93}" sibTransId="{2B3F8E25-48BC-4903-A98C-0744D5AA86AD}"/>
    <dgm:cxn modelId="{FAB6EF9F-1E57-40E3-8F7A-6860E4A4A04F}" srcId="{C51B6A93-A317-40C5-9C59-C06BCCD7F62C}" destId="{C7E1E65D-C03F-4124-97CC-6DE9D012126D}" srcOrd="3" destOrd="0" parTransId="{05DD35F4-27A8-412F-A457-4A65A9880EB4}" sibTransId="{70746E07-E206-4DF0-8706-5A9D6D454B9E}"/>
    <dgm:cxn modelId="{548BA2A7-DFEB-4A29-A80C-ED4D598EE299}" srcId="{C51B6A93-A317-40C5-9C59-C06BCCD7F62C}" destId="{4620F460-90C2-4902-9CF1-4BF8CC612F7B}" srcOrd="1" destOrd="0" parTransId="{693F237C-1256-4C01-9AD2-2AA8BE244A7D}" sibTransId="{ADB7ADF5-E86F-422B-A2E8-CFE43083BF68}"/>
    <dgm:cxn modelId="{995ECABA-1DC5-4CC2-8970-1AFB207C411E}" type="presOf" srcId="{4620F460-90C2-4902-9CF1-4BF8CC612F7B}" destId="{51E0DA3B-3338-4DC6-8E87-BAB6E078CF6E}" srcOrd="0" destOrd="0" presId="urn:microsoft.com/office/officeart/2009/3/layout/DescendingProcess"/>
    <dgm:cxn modelId="{94FAF1CD-95FA-49A4-B4DB-03D551C8C13F}" type="presOf" srcId="{70746E07-E206-4DF0-8706-5A9D6D454B9E}" destId="{02F4DF00-DFFD-4C78-8BB1-F49375822A86}" srcOrd="0" destOrd="0" presId="urn:microsoft.com/office/officeart/2009/3/layout/DescendingProcess"/>
    <dgm:cxn modelId="{F2581CEA-8365-4053-8B10-ACBFB832F561}" type="presOf" srcId="{C51B6A93-A317-40C5-9C59-C06BCCD7F62C}" destId="{CE6DD145-1750-4603-BD61-23313F0A2137}" srcOrd="0" destOrd="0" presId="urn:microsoft.com/office/officeart/2009/3/layout/DescendingProcess"/>
    <dgm:cxn modelId="{C8AF4CEC-DEFD-46A7-937A-669FD90E95CC}" type="presOf" srcId="{616B79A5-604F-4180-B761-3C2A01E732EE}" destId="{8CB21385-CAA7-4D81-A0CF-3E4DAE820F61}" srcOrd="0" destOrd="0" presId="urn:microsoft.com/office/officeart/2009/3/layout/DescendingProcess"/>
    <dgm:cxn modelId="{394CECF2-C5F1-4281-A422-C728864B24A4}" type="presOf" srcId="{C7E1E65D-C03F-4124-97CC-6DE9D012126D}" destId="{5757CE09-CB8C-4A07-9F27-FE823DC110B4}" srcOrd="0" destOrd="0" presId="urn:microsoft.com/office/officeart/2009/3/layout/DescendingProcess"/>
    <dgm:cxn modelId="{56C5C414-829E-4B45-BA09-B806EE08568D}" type="presParOf" srcId="{CE6DD145-1750-4603-BD61-23313F0A2137}" destId="{A42C4419-87B8-452D-A43E-4B8FD0C7707F}" srcOrd="0" destOrd="0" presId="urn:microsoft.com/office/officeart/2009/3/layout/DescendingProcess"/>
    <dgm:cxn modelId="{45DC94A8-C595-4D91-A195-92098C6656C1}" type="presParOf" srcId="{CE6DD145-1750-4603-BD61-23313F0A2137}" destId="{8CB21385-CAA7-4D81-A0CF-3E4DAE820F61}" srcOrd="1" destOrd="0" presId="urn:microsoft.com/office/officeart/2009/3/layout/DescendingProcess"/>
    <dgm:cxn modelId="{5F88D065-3738-40A3-B119-7686ADDE56FE}" type="presParOf" srcId="{CE6DD145-1750-4603-BD61-23313F0A2137}" destId="{51E0DA3B-3338-4DC6-8E87-BAB6E078CF6E}" srcOrd="2" destOrd="0" presId="urn:microsoft.com/office/officeart/2009/3/layout/DescendingProcess"/>
    <dgm:cxn modelId="{1ECAFF2B-6A35-4AF7-B41C-642725C8DF1C}" type="presParOf" srcId="{CE6DD145-1750-4603-BD61-23313F0A2137}" destId="{BF1B78AF-62D5-4E31-A677-56BF6A86DA2D}" srcOrd="3" destOrd="0" presId="urn:microsoft.com/office/officeart/2009/3/layout/DescendingProcess"/>
    <dgm:cxn modelId="{EB639BDC-A8B0-4B17-9994-C95EB298A175}" type="presParOf" srcId="{BF1B78AF-62D5-4E31-A677-56BF6A86DA2D}" destId="{05BA14F1-27EC-4951-A405-12557A8E1E12}" srcOrd="0" destOrd="0" presId="urn:microsoft.com/office/officeart/2009/3/layout/DescendingProcess"/>
    <dgm:cxn modelId="{0D294F45-08C0-45AC-9E40-E9CBAB2CB32A}" type="presParOf" srcId="{CE6DD145-1750-4603-BD61-23313F0A2137}" destId="{A3B4B6D2-35D4-4D87-9187-654C9754D9C6}" srcOrd="4" destOrd="0" presId="urn:microsoft.com/office/officeart/2009/3/layout/DescendingProcess"/>
    <dgm:cxn modelId="{18F92E6D-BBAD-4B2E-B5C8-7E47EB7207F1}" type="presParOf" srcId="{CE6DD145-1750-4603-BD61-23313F0A2137}" destId="{BBB089BD-677C-4FCF-999D-77C8CA5B4C31}" srcOrd="5" destOrd="0" presId="urn:microsoft.com/office/officeart/2009/3/layout/DescendingProcess"/>
    <dgm:cxn modelId="{8CE77631-27E0-4E61-B288-F2BDA8C17355}" type="presParOf" srcId="{BBB089BD-677C-4FCF-999D-77C8CA5B4C31}" destId="{4DE4B554-0373-4105-8642-621CC5361A8E}" srcOrd="0" destOrd="0" presId="urn:microsoft.com/office/officeart/2009/3/layout/DescendingProcess"/>
    <dgm:cxn modelId="{B55CC181-0A86-4017-BA9F-7FFD28B000EE}" type="presParOf" srcId="{CE6DD145-1750-4603-BD61-23313F0A2137}" destId="{5757CE09-CB8C-4A07-9F27-FE823DC110B4}" srcOrd="6" destOrd="0" presId="urn:microsoft.com/office/officeart/2009/3/layout/DescendingProcess"/>
    <dgm:cxn modelId="{9CFD7EC7-0F51-484E-BCE1-DCC8F3D4F728}" type="presParOf" srcId="{CE6DD145-1750-4603-BD61-23313F0A2137}" destId="{9AB5D0E4-C3C4-4601-BD42-8F36FA383B23}" srcOrd="7" destOrd="0" presId="urn:microsoft.com/office/officeart/2009/3/layout/DescendingProcess"/>
    <dgm:cxn modelId="{ED3A7BAC-10A5-43A6-8C6A-B42D6FE56CC9}" type="presParOf" srcId="{9AB5D0E4-C3C4-4601-BD42-8F36FA383B23}" destId="{02F4DF00-DFFD-4C78-8BB1-F49375822A86}" srcOrd="0" destOrd="0" presId="urn:microsoft.com/office/officeart/2009/3/layout/DescendingProcess"/>
    <dgm:cxn modelId="{B3FF007C-344E-42BD-9FEA-19BA6249BBEC}" type="presParOf" srcId="{CE6DD145-1750-4603-BD61-23313F0A2137}" destId="{80D90FE2-14D7-4E4B-94D3-C3B79941D960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69370A7-BFCA-4265-A411-3459670A981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3F64AEFC-06C2-4CBA-92DB-8AD367530FDC}">
      <dgm:prSet phldrT="[Texto]"/>
      <dgm:spPr/>
      <dgm:t>
        <a:bodyPr/>
        <a:lstStyle/>
        <a:p>
          <a:pPr>
            <a:buFont typeface="Wingdings" pitchFamily="2" charset="2"/>
            <a:buChar char="§"/>
          </a:pPr>
          <a:endParaRPr lang="es-PE" dirty="0"/>
        </a:p>
      </dgm:t>
    </dgm:pt>
    <dgm:pt modelId="{B7BD005D-A620-4BF5-A587-968D830C566E}" type="parTrans" cxnId="{4D86604C-A60D-4E0B-B4FD-08F01606AF53}">
      <dgm:prSet/>
      <dgm:spPr/>
      <dgm:t>
        <a:bodyPr/>
        <a:lstStyle/>
        <a:p>
          <a:endParaRPr lang="es-PE"/>
        </a:p>
      </dgm:t>
    </dgm:pt>
    <dgm:pt modelId="{DEEF2992-4028-47F6-9940-CD58AAEC62F9}" type="sibTrans" cxnId="{4D86604C-A60D-4E0B-B4FD-08F01606AF53}">
      <dgm:prSet/>
      <dgm:spPr/>
      <dgm:t>
        <a:bodyPr/>
        <a:lstStyle/>
        <a:p>
          <a:endParaRPr lang="es-PE"/>
        </a:p>
      </dgm:t>
    </dgm:pt>
    <dgm:pt modelId="{8BC3142E-518B-4530-AB53-7FD8B70DD0AF}">
      <dgm:prSet custT="1"/>
      <dgm:spPr/>
      <dgm:t>
        <a:bodyPr/>
        <a:lstStyle/>
        <a:p>
          <a:pPr algn="ctr"/>
          <a:r>
            <a:rPr lang="es-PE" sz="1600" b="1" dirty="0"/>
            <a:t>Sistema Integrado de Administración Financiera – SIAF </a:t>
          </a:r>
        </a:p>
      </dgm:t>
    </dgm:pt>
    <dgm:pt modelId="{6E59133E-DECA-41BD-8C19-44258ACC68C1}" type="parTrans" cxnId="{2A0DA99D-2127-4689-B75C-7EF1A65173E0}">
      <dgm:prSet/>
      <dgm:spPr/>
      <dgm:t>
        <a:bodyPr/>
        <a:lstStyle/>
        <a:p>
          <a:endParaRPr lang="es-PE"/>
        </a:p>
      </dgm:t>
    </dgm:pt>
    <dgm:pt modelId="{E5277631-0E0B-46C5-BB6B-E394895F6F64}" type="sibTrans" cxnId="{2A0DA99D-2127-4689-B75C-7EF1A65173E0}">
      <dgm:prSet/>
      <dgm:spPr/>
      <dgm:t>
        <a:bodyPr/>
        <a:lstStyle/>
        <a:p>
          <a:endParaRPr lang="es-PE"/>
        </a:p>
      </dgm:t>
    </dgm:pt>
    <dgm:pt modelId="{2774DF57-0A3E-4803-9EA0-D627CADAAD65}">
      <dgm:prSet custT="1"/>
      <dgm:spPr/>
      <dgm:t>
        <a:bodyPr/>
        <a:lstStyle/>
        <a:p>
          <a:pPr algn="ctr"/>
          <a:r>
            <a:rPr lang="es-PE" sz="1600" b="1" dirty="0"/>
            <a:t>Sistema nacional de Inversión Pública – SNIP</a:t>
          </a:r>
        </a:p>
      </dgm:t>
    </dgm:pt>
    <dgm:pt modelId="{0F0BBCE8-0263-4F71-8BAA-B6AF0652A752}" type="parTrans" cxnId="{FD5F2F59-FDC1-4DE7-93AF-B84F2F9C6786}">
      <dgm:prSet/>
      <dgm:spPr/>
      <dgm:t>
        <a:bodyPr/>
        <a:lstStyle/>
        <a:p>
          <a:endParaRPr lang="es-PE"/>
        </a:p>
      </dgm:t>
    </dgm:pt>
    <dgm:pt modelId="{786C295D-0E00-48F7-9679-F3FD3680DB91}" type="sibTrans" cxnId="{FD5F2F59-FDC1-4DE7-93AF-B84F2F9C6786}">
      <dgm:prSet/>
      <dgm:spPr/>
      <dgm:t>
        <a:bodyPr/>
        <a:lstStyle/>
        <a:p>
          <a:endParaRPr lang="es-PE"/>
        </a:p>
      </dgm:t>
    </dgm:pt>
    <dgm:pt modelId="{90F12C24-3763-4E6C-A73C-AFAFA2CB2542}">
      <dgm:prSet/>
      <dgm:spPr/>
      <dgm:t>
        <a:bodyPr/>
        <a:lstStyle/>
        <a:p>
          <a:endParaRPr lang="es-PE" dirty="0"/>
        </a:p>
      </dgm:t>
    </dgm:pt>
    <dgm:pt modelId="{7F01BF37-BE0D-4EF8-AA7E-E0017B6D4CA6}" type="parTrans" cxnId="{449F5EE9-59D2-4899-BAE7-98D40A8EF7E5}">
      <dgm:prSet/>
      <dgm:spPr/>
      <dgm:t>
        <a:bodyPr/>
        <a:lstStyle/>
        <a:p>
          <a:endParaRPr lang="es-PE"/>
        </a:p>
      </dgm:t>
    </dgm:pt>
    <dgm:pt modelId="{A4F0FA2E-F95F-4557-927D-22D6ACCB6FD6}" type="sibTrans" cxnId="{449F5EE9-59D2-4899-BAE7-98D40A8EF7E5}">
      <dgm:prSet/>
      <dgm:spPr/>
      <dgm:t>
        <a:bodyPr/>
        <a:lstStyle/>
        <a:p>
          <a:endParaRPr lang="es-PE"/>
        </a:p>
      </dgm:t>
    </dgm:pt>
    <dgm:pt modelId="{5F3DC963-3B29-4A39-9AF4-E217D9D31E7C}">
      <dgm:prSet custT="1"/>
      <dgm:spPr/>
      <dgm:t>
        <a:bodyPr/>
        <a:lstStyle/>
        <a:p>
          <a:pPr algn="ctr"/>
          <a:r>
            <a:rPr lang="es-PE" sz="2000" b="1" dirty="0">
              <a:sym typeface="+mn-ea"/>
            </a:rPr>
            <a:t>Sistema Electrónico de Contrataciones del Estado – SEACE</a:t>
          </a:r>
          <a:endParaRPr lang="es-PE" sz="2000" b="1" dirty="0"/>
        </a:p>
      </dgm:t>
    </dgm:pt>
    <dgm:pt modelId="{9143CC95-4B68-4AB8-BC93-3A469D19027D}" type="parTrans" cxnId="{4A87C2CC-325E-4832-8A0B-6A955E5B6609}">
      <dgm:prSet/>
      <dgm:spPr/>
      <dgm:t>
        <a:bodyPr/>
        <a:lstStyle/>
        <a:p>
          <a:endParaRPr lang="es-PE"/>
        </a:p>
      </dgm:t>
    </dgm:pt>
    <dgm:pt modelId="{F8ED6F58-3D1D-4E29-B4EA-7CB0E2568608}" type="sibTrans" cxnId="{4A87C2CC-325E-4832-8A0B-6A955E5B6609}">
      <dgm:prSet/>
      <dgm:spPr/>
      <dgm:t>
        <a:bodyPr/>
        <a:lstStyle/>
        <a:p>
          <a:endParaRPr lang="es-PE"/>
        </a:p>
      </dgm:t>
    </dgm:pt>
    <dgm:pt modelId="{975B5760-95D3-4B9B-BBF6-C06D7AEDF4F5}">
      <dgm:prSet/>
      <dgm:spPr/>
      <dgm:t>
        <a:bodyPr/>
        <a:lstStyle/>
        <a:p>
          <a:endParaRPr lang="es-PE" dirty="0"/>
        </a:p>
      </dgm:t>
    </dgm:pt>
    <dgm:pt modelId="{DE110D91-67A4-4ACC-8323-60DE5BAA2758}" type="parTrans" cxnId="{40E3F7F7-EB9B-4473-B924-438F8DB8F38E}">
      <dgm:prSet/>
      <dgm:spPr/>
      <dgm:t>
        <a:bodyPr/>
        <a:lstStyle/>
        <a:p>
          <a:endParaRPr lang="es-PE"/>
        </a:p>
      </dgm:t>
    </dgm:pt>
    <dgm:pt modelId="{190A9475-C008-4E90-BF57-83085A9F117F}" type="sibTrans" cxnId="{40E3F7F7-EB9B-4473-B924-438F8DB8F38E}">
      <dgm:prSet/>
      <dgm:spPr/>
      <dgm:t>
        <a:bodyPr/>
        <a:lstStyle/>
        <a:p>
          <a:endParaRPr lang="es-PE"/>
        </a:p>
      </dgm:t>
    </dgm:pt>
    <dgm:pt modelId="{6A5E913D-F89E-4218-BC8D-DAF1474920E5}">
      <dgm:prSet custT="1"/>
      <dgm:spPr/>
      <dgm:t>
        <a:bodyPr/>
        <a:lstStyle/>
        <a:p>
          <a:pPr algn="l"/>
          <a:endParaRPr lang="es-PE" sz="1300" dirty="0">
            <a:sym typeface="+mn-ea"/>
          </a:endParaRPr>
        </a:p>
        <a:p>
          <a:pPr algn="ctr"/>
          <a:r>
            <a:rPr lang="es-PE" sz="2400" b="1" dirty="0">
              <a:sym typeface="+mn-ea"/>
            </a:rPr>
            <a:t>INFOBRAS</a:t>
          </a:r>
          <a:endParaRPr lang="es-PE" sz="2400" b="1" dirty="0"/>
        </a:p>
      </dgm:t>
    </dgm:pt>
    <dgm:pt modelId="{C993BADD-E359-460A-9C83-48949EB9B313}" type="parTrans" cxnId="{65332A38-76DA-4000-B562-F0027C0531FB}">
      <dgm:prSet/>
      <dgm:spPr/>
      <dgm:t>
        <a:bodyPr/>
        <a:lstStyle/>
        <a:p>
          <a:endParaRPr lang="es-PE"/>
        </a:p>
      </dgm:t>
    </dgm:pt>
    <dgm:pt modelId="{5E3B5640-32C5-4D7D-92F2-6F28B90D091C}" type="sibTrans" cxnId="{65332A38-76DA-4000-B562-F0027C0531FB}">
      <dgm:prSet/>
      <dgm:spPr/>
      <dgm:t>
        <a:bodyPr/>
        <a:lstStyle/>
        <a:p>
          <a:endParaRPr lang="es-PE"/>
        </a:p>
      </dgm:t>
    </dgm:pt>
    <dgm:pt modelId="{926B9BE2-3519-4079-A2D6-9282EE1A8644}" type="pres">
      <dgm:prSet presAssocID="{169370A7-BFCA-4265-A411-3459670A981E}" presName="vert0" presStyleCnt="0">
        <dgm:presLayoutVars>
          <dgm:dir/>
          <dgm:animOne val="branch"/>
          <dgm:animLvl val="lvl"/>
        </dgm:presLayoutVars>
      </dgm:prSet>
      <dgm:spPr/>
    </dgm:pt>
    <dgm:pt modelId="{D9297D56-5F39-47CE-A278-029A521A84BA}" type="pres">
      <dgm:prSet presAssocID="{3F64AEFC-06C2-4CBA-92DB-8AD367530FDC}" presName="thickLine" presStyleLbl="alignNode1" presStyleIdx="0" presStyleCnt="3"/>
      <dgm:spPr/>
    </dgm:pt>
    <dgm:pt modelId="{5F665C4A-78D9-470C-A9A7-F37787C17431}" type="pres">
      <dgm:prSet presAssocID="{3F64AEFC-06C2-4CBA-92DB-8AD367530FDC}" presName="horz1" presStyleCnt="0"/>
      <dgm:spPr/>
    </dgm:pt>
    <dgm:pt modelId="{82D64BBB-4F54-47D5-98EA-B62F8ADCC293}" type="pres">
      <dgm:prSet presAssocID="{3F64AEFC-06C2-4CBA-92DB-8AD367530FDC}" presName="tx1" presStyleLbl="revTx" presStyleIdx="0" presStyleCnt="7"/>
      <dgm:spPr/>
    </dgm:pt>
    <dgm:pt modelId="{3E75095A-094A-4AA0-ACB4-3F4AD3AF5B6A}" type="pres">
      <dgm:prSet presAssocID="{3F64AEFC-06C2-4CBA-92DB-8AD367530FDC}" presName="vert1" presStyleCnt="0"/>
      <dgm:spPr/>
    </dgm:pt>
    <dgm:pt modelId="{9447404F-59D4-4F2B-BD7D-A80483D3848D}" type="pres">
      <dgm:prSet presAssocID="{8BC3142E-518B-4530-AB53-7FD8B70DD0AF}" presName="vertSpace2a" presStyleCnt="0"/>
      <dgm:spPr/>
    </dgm:pt>
    <dgm:pt modelId="{2B6DD670-322C-4B83-9E59-EA4D3078AB30}" type="pres">
      <dgm:prSet presAssocID="{8BC3142E-518B-4530-AB53-7FD8B70DD0AF}" presName="horz2" presStyleCnt="0"/>
      <dgm:spPr/>
    </dgm:pt>
    <dgm:pt modelId="{8B3B4033-7A73-4CAC-BA6C-C89F48C45DA1}" type="pres">
      <dgm:prSet presAssocID="{8BC3142E-518B-4530-AB53-7FD8B70DD0AF}" presName="horzSpace2" presStyleCnt="0"/>
      <dgm:spPr/>
    </dgm:pt>
    <dgm:pt modelId="{46000B91-87BF-4A1C-B8A4-A015C2139DD4}" type="pres">
      <dgm:prSet presAssocID="{8BC3142E-518B-4530-AB53-7FD8B70DD0AF}" presName="tx2" presStyleLbl="revTx" presStyleIdx="1" presStyleCnt="7" custScaleX="70692" custLinFactNeighborX="22280" custLinFactNeighborY="1431"/>
      <dgm:spPr/>
    </dgm:pt>
    <dgm:pt modelId="{7C9662C7-B4FE-4A1E-8CFB-1A2E4ED6ED57}" type="pres">
      <dgm:prSet presAssocID="{8BC3142E-518B-4530-AB53-7FD8B70DD0AF}" presName="vert2" presStyleCnt="0"/>
      <dgm:spPr/>
    </dgm:pt>
    <dgm:pt modelId="{4BC84B76-A6CC-430A-A968-3D466F3D9B29}" type="pres">
      <dgm:prSet presAssocID="{8BC3142E-518B-4530-AB53-7FD8B70DD0AF}" presName="thinLine2b" presStyleLbl="callout" presStyleIdx="0" presStyleCnt="4"/>
      <dgm:spPr/>
    </dgm:pt>
    <dgm:pt modelId="{05BD1E41-6E8C-4D78-AFB4-1C2EB9B6DF4E}" type="pres">
      <dgm:prSet presAssocID="{8BC3142E-518B-4530-AB53-7FD8B70DD0AF}" presName="vertSpace2b" presStyleCnt="0"/>
      <dgm:spPr/>
    </dgm:pt>
    <dgm:pt modelId="{4D6E564C-4599-4AAE-8650-C63CD3A41D3F}" type="pres">
      <dgm:prSet presAssocID="{2774DF57-0A3E-4803-9EA0-D627CADAAD65}" presName="horz2" presStyleCnt="0"/>
      <dgm:spPr/>
    </dgm:pt>
    <dgm:pt modelId="{09011C8F-6458-49D8-B75D-63365F658104}" type="pres">
      <dgm:prSet presAssocID="{2774DF57-0A3E-4803-9EA0-D627CADAAD65}" presName="horzSpace2" presStyleCnt="0"/>
      <dgm:spPr/>
    </dgm:pt>
    <dgm:pt modelId="{E36ACEF7-4BF6-48F7-B71D-A714DD03B24F}" type="pres">
      <dgm:prSet presAssocID="{2774DF57-0A3E-4803-9EA0-D627CADAAD65}" presName="tx2" presStyleLbl="revTx" presStyleIdx="2" presStyleCnt="7" custScaleX="61986" custLinFactNeighborX="25006" custLinFactNeighborY="-5029"/>
      <dgm:spPr/>
    </dgm:pt>
    <dgm:pt modelId="{E914726F-9B7A-4765-BE76-37F93B6693FA}" type="pres">
      <dgm:prSet presAssocID="{2774DF57-0A3E-4803-9EA0-D627CADAAD65}" presName="vert2" presStyleCnt="0"/>
      <dgm:spPr/>
    </dgm:pt>
    <dgm:pt modelId="{B8FEB682-F0A2-4973-A57B-A9F4352C6B5E}" type="pres">
      <dgm:prSet presAssocID="{2774DF57-0A3E-4803-9EA0-D627CADAAD65}" presName="thinLine2b" presStyleLbl="callout" presStyleIdx="1" presStyleCnt="4"/>
      <dgm:spPr/>
    </dgm:pt>
    <dgm:pt modelId="{35DCD91B-1546-40F9-92BA-A2AA5DD9484F}" type="pres">
      <dgm:prSet presAssocID="{2774DF57-0A3E-4803-9EA0-D627CADAAD65}" presName="vertSpace2b" presStyleCnt="0"/>
      <dgm:spPr/>
    </dgm:pt>
    <dgm:pt modelId="{D4C66E0C-4337-4C7F-987B-844156D9BA61}" type="pres">
      <dgm:prSet presAssocID="{90F12C24-3763-4E6C-A73C-AFAFA2CB2542}" presName="thickLine" presStyleLbl="alignNode1" presStyleIdx="1" presStyleCnt="3"/>
      <dgm:spPr/>
    </dgm:pt>
    <dgm:pt modelId="{9BF1A137-E4D0-47E1-ACBC-AF267D499D42}" type="pres">
      <dgm:prSet presAssocID="{90F12C24-3763-4E6C-A73C-AFAFA2CB2542}" presName="horz1" presStyleCnt="0"/>
      <dgm:spPr/>
    </dgm:pt>
    <dgm:pt modelId="{2320A217-95ED-4F77-ADA4-F55B8D13F130}" type="pres">
      <dgm:prSet presAssocID="{90F12C24-3763-4E6C-A73C-AFAFA2CB2542}" presName="tx1" presStyleLbl="revTx" presStyleIdx="3" presStyleCnt="7"/>
      <dgm:spPr/>
    </dgm:pt>
    <dgm:pt modelId="{F342D462-0E6A-4F05-A96A-77A4C91F14A5}" type="pres">
      <dgm:prSet presAssocID="{90F12C24-3763-4E6C-A73C-AFAFA2CB2542}" presName="vert1" presStyleCnt="0"/>
      <dgm:spPr/>
    </dgm:pt>
    <dgm:pt modelId="{7EF0561D-52B1-4E44-951F-F788BF7FAE6F}" type="pres">
      <dgm:prSet presAssocID="{5F3DC963-3B29-4A39-9AF4-E217D9D31E7C}" presName="vertSpace2a" presStyleCnt="0"/>
      <dgm:spPr/>
    </dgm:pt>
    <dgm:pt modelId="{571F8831-2145-4B20-B16A-AE262CBC5551}" type="pres">
      <dgm:prSet presAssocID="{5F3DC963-3B29-4A39-9AF4-E217D9D31E7C}" presName="horz2" presStyleCnt="0"/>
      <dgm:spPr/>
    </dgm:pt>
    <dgm:pt modelId="{9A443906-5E15-4161-8E8E-87C4A4D57C72}" type="pres">
      <dgm:prSet presAssocID="{5F3DC963-3B29-4A39-9AF4-E217D9D31E7C}" presName="horzSpace2" presStyleCnt="0"/>
      <dgm:spPr/>
    </dgm:pt>
    <dgm:pt modelId="{01B55597-B07C-454A-A822-0152C8915FB5}" type="pres">
      <dgm:prSet presAssocID="{5F3DC963-3B29-4A39-9AF4-E217D9D31E7C}" presName="tx2" presStyleLbl="revTx" presStyleIdx="4" presStyleCnt="7" custScaleX="66713" custLinFactNeighborX="22644" custLinFactNeighborY="3698"/>
      <dgm:spPr/>
    </dgm:pt>
    <dgm:pt modelId="{8170219A-7C87-424A-A093-DEF4090BC732}" type="pres">
      <dgm:prSet presAssocID="{5F3DC963-3B29-4A39-9AF4-E217D9D31E7C}" presName="vert2" presStyleCnt="0"/>
      <dgm:spPr/>
    </dgm:pt>
    <dgm:pt modelId="{5D8965FF-E5FC-4073-B988-CF59B93865BA}" type="pres">
      <dgm:prSet presAssocID="{5F3DC963-3B29-4A39-9AF4-E217D9D31E7C}" presName="thinLine2b" presStyleLbl="callout" presStyleIdx="2" presStyleCnt="4"/>
      <dgm:spPr/>
    </dgm:pt>
    <dgm:pt modelId="{F60F643C-BC3B-4E77-8A7D-A48B546A3128}" type="pres">
      <dgm:prSet presAssocID="{5F3DC963-3B29-4A39-9AF4-E217D9D31E7C}" presName="vertSpace2b" presStyleCnt="0"/>
      <dgm:spPr/>
    </dgm:pt>
    <dgm:pt modelId="{87962C03-65C1-4043-9448-C56555F59B21}" type="pres">
      <dgm:prSet presAssocID="{975B5760-95D3-4B9B-BBF6-C06D7AEDF4F5}" presName="thickLine" presStyleLbl="alignNode1" presStyleIdx="2" presStyleCnt="3"/>
      <dgm:spPr/>
    </dgm:pt>
    <dgm:pt modelId="{FF565D2D-AFF1-4CFA-A8D0-117F3111E8F1}" type="pres">
      <dgm:prSet presAssocID="{975B5760-95D3-4B9B-BBF6-C06D7AEDF4F5}" presName="horz1" presStyleCnt="0"/>
      <dgm:spPr/>
    </dgm:pt>
    <dgm:pt modelId="{8BEC7FC9-8BDC-4E58-81F9-6CB5BDBEBFEE}" type="pres">
      <dgm:prSet presAssocID="{975B5760-95D3-4B9B-BBF6-C06D7AEDF4F5}" presName="tx1" presStyleLbl="revTx" presStyleIdx="5" presStyleCnt="7"/>
      <dgm:spPr/>
    </dgm:pt>
    <dgm:pt modelId="{682DFE80-A0D1-469E-A633-7B80A2EE90BD}" type="pres">
      <dgm:prSet presAssocID="{975B5760-95D3-4B9B-BBF6-C06D7AEDF4F5}" presName="vert1" presStyleCnt="0"/>
      <dgm:spPr/>
    </dgm:pt>
    <dgm:pt modelId="{0A0EB4AF-F28C-47C3-BB71-4504F3631E90}" type="pres">
      <dgm:prSet presAssocID="{6A5E913D-F89E-4218-BC8D-DAF1474920E5}" presName="vertSpace2a" presStyleCnt="0"/>
      <dgm:spPr/>
    </dgm:pt>
    <dgm:pt modelId="{63DBD79F-EA86-414D-9385-1E4558795F13}" type="pres">
      <dgm:prSet presAssocID="{6A5E913D-F89E-4218-BC8D-DAF1474920E5}" presName="horz2" presStyleCnt="0"/>
      <dgm:spPr/>
    </dgm:pt>
    <dgm:pt modelId="{6EA4E210-29CE-4F4E-B8D9-5F7E336CF88E}" type="pres">
      <dgm:prSet presAssocID="{6A5E913D-F89E-4218-BC8D-DAF1474920E5}" presName="horzSpace2" presStyleCnt="0"/>
      <dgm:spPr/>
    </dgm:pt>
    <dgm:pt modelId="{BD6B2DC6-D5A7-4EBF-921B-E49A1159DC82}" type="pres">
      <dgm:prSet presAssocID="{6A5E913D-F89E-4218-BC8D-DAF1474920E5}" presName="tx2" presStyleLbl="revTx" presStyleIdx="6" presStyleCnt="7" custScaleX="59439" custLinFactNeighborX="26322" custLinFactNeighborY="-1436"/>
      <dgm:spPr/>
    </dgm:pt>
    <dgm:pt modelId="{D613256B-1F36-4774-A8FA-BD89E6FF9D65}" type="pres">
      <dgm:prSet presAssocID="{6A5E913D-F89E-4218-BC8D-DAF1474920E5}" presName="vert2" presStyleCnt="0"/>
      <dgm:spPr/>
    </dgm:pt>
    <dgm:pt modelId="{366E7DEF-C3AA-4065-AE0F-F60485493604}" type="pres">
      <dgm:prSet presAssocID="{6A5E913D-F89E-4218-BC8D-DAF1474920E5}" presName="thinLine2b" presStyleLbl="callout" presStyleIdx="3" presStyleCnt="4"/>
      <dgm:spPr/>
    </dgm:pt>
    <dgm:pt modelId="{3DCFB8AB-8507-4A7C-A0C8-09C86AA16A04}" type="pres">
      <dgm:prSet presAssocID="{6A5E913D-F89E-4218-BC8D-DAF1474920E5}" presName="vertSpace2b" presStyleCnt="0"/>
      <dgm:spPr/>
    </dgm:pt>
  </dgm:ptLst>
  <dgm:cxnLst>
    <dgm:cxn modelId="{31AE1D02-F346-47F1-97BD-651A398885B1}" type="presOf" srcId="{6A5E913D-F89E-4218-BC8D-DAF1474920E5}" destId="{BD6B2DC6-D5A7-4EBF-921B-E49A1159DC82}" srcOrd="0" destOrd="0" presId="urn:microsoft.com/office/officeart/2008/layout/LinedList"/>
    <dgm:cxn modelId="{1D8BA50B-1EDB-4C07-80AC-C0CD946ABD8E}" type="presOf" srcId="{975B5760-95D3-4B9B-BBF6-C06D7AEDF4F5}" destId="{8BEC7FC9-8BDC-4E58-81F9-6CB5BDBEBFEE}" srcOrd="0" destOrd="0" presId="urn:microsoft.com/office/officeart/2008/layout/LinedList"/>
    <dgm:cxn modelId="{B5BAF31A-6B4F-4B83-8234-D6B522D176A9}" type="presOf" srcId="{8BC3142E-518B-4530-AB53-7FD8B70DD0AF}" destId="{46000B91-87BF-4A1C-B8A4-A015C2139DD4}" srcOrd="0" destOrd="0" presId="urn:microsoft.com/office/officeart/2008/layout/LinedList"/>
    <dgm:cxn modelId="{F2EA211C-5CD2-47FF-86FB-39FE2D212751}" type="presOf" srcId="{3F64AEFC-06C2-4CBA-92DB-8AD367530FDC}" destId="{82D64BBB-4F54-47D5-98EA-B62F8ADCC293}" srcOrd="0" destOrd="0" presId="urn:microsoft.com/office/officeart/2008/layout/LinedList"/>
    <dgm:cxn modelId="{65332A38-76DA-4000-B562-F0027C0531FB}" srcId="{975B5760-95D3-4B9B-BBF6-C06D7AEDF4F5}" destId="{6A5E913D-F89E-4218-BC8D-DAF1474920E5}" srcOrd="0" destOrd="0" parTransId="{C993BADD-E359-460A-9C83-48949EB9B313}" sibTransId="{5E3B5640-32C5-4D7D-92F2-6F28B90D091C}"/>
    <dgm:cxn modelId="{0C996162-A31E-4F3B-98C3-72C418382988}" type="presOf" srcId="{169370A7-BFCA-4265-A411-3459670A981E}" destId="{926B9BE2-3519-4079-A2D6-9282EE1A8644}" srcOrd="0" destOrd="0" presId="urn:microsoft.com/office/officeart/2008/layout/LinedList"/>
    <dgm:cxn modelId="{4D86604C-A60D-4E0B-B4FD-08F01606AF53}" srcId="{169370A7-BFCA-4265-A411-3459670A981E}" destId="{3F64AEFC-06C2-4CBA-92DB-8AD367530FDC}" srcOrd="0" destOrd="0" parTransId="{B7BD005D-A620-4BF5-A587-968D830C566E}" sibTransId="{DEEF2992-4028-47F6-9940-CD58AAEC62F9}"/>
    <dgm:cxn modelId="{5DAF2D6E-C0F7-4BC3-8589-335A8C94CA0C}" type="presOf" srcId="{2774DF57-0A3E-4803-9EA0-D627CADAAD65}" destId="{E36ACEF7-4BF6-48F7-B71D-A714DD03B24F}" srcOrd="0" destOrd="0" presId="urn:microsoft.com/office/officeart/2008/layout/LinedList"/>
    <dgm:cxn modelId="{59EB9D76-D72B-476B-AD05-345D8FA1A57F}" type="presOf" srcId="{5F3DC963-3B29-4A39-9AF4-E217D9D31E7C}" destId="{01B55597-B07C-454A-A822-0152C8915FB5}" srcOrd="0" destOrd="0" presId="urn:microsoft.com/office/officeart/2008/layout/LinedList"/>
    <dgm:cxn modelId="{FD5F2F59-FDC1-4DE7-93AF-B84F2F9C6786}" srcId="{3F64AEFC-06C2-4CBA-92DB-8AD367530FDC}" destId="{2774DF57-0A3E-4803-9EA0-D627CADAAD65}" srcOrd="1" destOrd="0" parTransId="{0F0BBCE8-0263-4F71-8BAA-B6AF0652A752}" sibTransId="{786C295D-0E00-48F7-9679-F3FD3680DB91}"/>
    <dgm:cxn modelId="{2A0DA99D-2127-4689-B75C-7EF1A65173E0}" srcId="{3F64AEFC-06C2-4CBA-92DB-8AD367530FDC}" destId="{8BC3142E-518B-4530-AB53-7FD8B70DD0AF}" srcOrd="0" destOrd="0" parTransId="{6E59133E-DECA-41BD-8C19-44258ACC68C1}" sibTransId="{E5277631-0E0B-46C5-BB6B-E394895F6F64}"/>
    <dgm:cxn modelId="{4A87C2CC-325E-4832-8A0B-6A955E5B6609}" srcId="{90F12C24-3763-4E6C-A73C-AFAFA2CB2542}" destId="{5F3DC963-3B29-4A39-9AF4-E217D9D31E7C}" srcOrd="0" destOrd="0" parTransId="{9143CC95-4B68-4AB8-BC93-3A469D19027D}" sibTransId="{F8ED6F58-3D1D-4E29-B4EA-7CB0E2568608}"/>
    <dgm:cxn modelId="{449F5EE9-59D2-4899-BAE7-98D40A8EF7E5}" srcId="{169370A7-BFCA-4265-A411-3459670A981E}" destId="{90F12C24-3763-4E6C-A73C-AFAFA2CB2542}" srcOrd="1" destOrd="0" parTransId="{7F01BF37-BE0D-4EF8-AA7E-E0017B6D4CA6}" sibTransId="{A4F0FA2E-F95F-4557-927D-22D6ACCB6FD6}"/>
    <dgm:cxn modelId="{CB25F9F2-571B-49C2-AE9C-8F86E873A243}" type="presOf" srcId="{90F12C24-3763-4E6C-A73C-AFAFA2CB2542}" destId="{2320A217-95ED-4F77-ADA4-F55B8D13F130}" srcOrd="0" destOrd="0" presId="urn:microsoft.com/office/officeart/2008/layout/LinedList"/>
    <dgm:cxn modelId="{40E3F7F7-EB9B-4473-B924-438F8DB8F38E}" srcId="{169370A7-BFCA-4265-A411-3459670A981E}" destId="{975B5760-95D3-4B9B-BBF6-C06D7AEDF4F5}" srcOrd="2" destOrd="0" parTransId="{DE110D91-67A4-4ACC-8323-60DE5BAA2758}" sibTransId="{190A9475-C008-4E90-BF57-83085A9F117F}"/>
    <dgm:cxn modelId="{FB1A701B-9B66-465F-B4DB-6A1E9A605380}" type="presParOf" srcId="{926B9BE2-3519-4079-A2D6-9282EE1A8644}" destId="{D9297D56-5F39-47CE-A278-029A521A84BA}" srcOrd="0" destOrd="0" presId="urn:microsoft.com/office/officeart/2008/layout/LinedList"/>
    <dgm:cxn modelId="{D4AFDAC1-D4A7-4156-ABF0-CE208A5DAA1D}" type="presParOf" srcId="{926B9BE2-3519-4079-A2D6-9282EE1A8644}" destId="{5F665C4A-78D9-470C-A9A7-F37787C17431}" srcOrd="1" destOrd="0" presId="urn:microsoft.com/office/officeart/2008/layout/LinedList"/>
    <dgm:cxn modelId="{43EED6B5-2C25-4A9F-9E42-A4E2E79DF474}" type="presParOf" srcId="{5F665C4A-78D9-470C-A9A7-F37787C17431}" destId="{82D64BBB-4F54-47D5-98EA-B62F8ADCC293}" srcOrd="0" destOrd="0" presId="urn:microsoft.com/office/officeart/2008/layout/LinedList"/>
    <dgm:cxn modelId="{DDBC0DA2-1953-42D6-B672-CE55F8708FBF}" type="presParOf" srcId="{5F665C4A-78D9-470C-A9A7-F37787C17431}" destId="{3E75095A-094A-4AA0-ACB4-3F4AD3AF5B6A}" srcOrd="1" destOrd="0" presId="urn:microsoft.com/office/officeart/2008/layout/LinedList"/>
    <dgm:cxn modelId="{19810C02-8BF5-4572-AA98-169E501E852B}" type="presParOf" srcId="{3E75095A-094A-4AA0-ACB4-3F4AD3AF5B6A}" destId="{9447404F-59D4-4F2B-BD7D-A80483D3848D}" srcOrd="0" destOrd="0" presId="urn:microsoft.com/office/officeart/2008/layout/LinedList"/>
    <dgm:cxn modelId="{D4EBBDCE-F0BD-46E0-A414-7D7DB75D6BE1}" type="presParOf" srcId="{3E75095A-094A-4AA0-ACB4-3F4AD3AF5B6A}" destId="{2B6DD670-322C-4B83-9E59-EA4D3078AB30}" srcOrd="1" destOrd="0" presId="urn:microsoft.com/office/officeart/2008/layout/LinedList"/>
    <dgm:cxn modelId="{D6CEAB07-6014-462E-82BD-342FDB072705}" type="presParOf" srcId="{2B6DD670-322C-4B83-9E59-EA4D3078AB30}" destId="{8B3B4033-7A73-4CAC-BA6C-C89F48C45DA1}" srcOrd="0" destOrd="0" presId="urn:microsoft.com/office/officeart/2008/layout/LinedList"/>
    <dgm:cxn modelId="{DC86A0FD-5941-4564-8CE7-8C1326F71502}" type="presParOf" srcId="{2B6DD670-322C-4B83-9E59-EA4D3078AB30}" destId="{46000B91-87BF-4A1C-B8A4-A015C2139DD4}" srcOrd="1" destOrd="0" presId="urn:microsoft.com/office/officeart/2008/layout/LinedList"/>
    <dgm:cxn modelId="{424A70D9-4841-4E03-AF6A-706203B48225}" type="presParOf" srcId="{2B6DD670-322C-4B83-9E59-EA4D3078AB30}" destId="{7C9662C7-B4FE-4A1E-8CFB-1A2E4ED6ED57}" srcOrd="2" destOrd="0" presId="urn:microsoft.com/office/officeart/2008/layout/LinedList"/>
    <dgm:cxn modelId="{0E326D0A-996B-4CF0-93C1-ACB105D913C4}" type="presParOf" srcId="{3E75095A-094A-4AA0-ACB4-3F4AD3AF5B6A}" destId="{4BC84B76-A6CC-430A-A968-3D466F3D9B29}" srcOrd="2" destOrd="0" presId="urn:microsoft.com/office/officeart/2008/layout/LinedList"/>
    <dgm:cxn modelId="{323B7B20-796C-480D-BDA7-FD880A3A1532}" type="presParOf" srcId="{3E75095A-094A-4AA0-ACB4-3F4AD3AF5B6A}" destId="{05BD1E41-6E8C-4D78-AFB4-1C2EB9B6DF4E}" srcOrd="3" destOrd="0" presId="urn:microsoft.com/office/officeart/2008/layout/LinedList"/>
    <dgm:cxn modelId="{6BA921EC-114A-48BC-914B-B825B14D27C2}" type="presParOf" srcId="{3E75095A-094A-4AA0-ACB4-3F4AD3AF5B6A}" destId="{4D6E564C-4599-4AAE-8650-C63CD3A41D3F}" srcOrd="4" destOrd="0" presId="urn:microsoft.com/office/officeart/2008/layout/LinedList"/>
    <dgm:cxn modelId="{50E23672-7B91-4D28-932F-51BC091C78E7}" type="presParOf" srcId="{4D6E564C-4599-4AAE-8650-C63CD3A41D3F}" destId="{09011C8F-6458-49D8-B75D-63365F658104}" srcOrd="0" destOrd="0" presId="urn:microsoft.com/office/officeart/2008/layout/LinedList"/>
    <dgm:cxn modelId="{984524CB-F222-4744-A5AD-8EBC720664A5}" type="presParOf" srcId="{4D6E564C-4599-4AAE-8650-C63CD3A41D3F}" destId="{E36ACEF7-4BF6-48F7-B71D-A714DD03B24F}" srcOrd="1" destOrd="0" presId="urn:microsoft.com/office/officeart/2008/layout/LinedList"/>
    <dgm:cxn modelId="{4B5B0048-8612-4973-BA67-7E1E4D134912}" type="presParOf" srcId="{4D6E564C-4599-4AAE-8650-C63CD3A41D3F}" destId="{E914726F-9B7A-4765-BE76-37F93B6693FA}" srcOrd="2" destOrd="0" presId="urn:microsoft.com/office/officeart/2008/layout/LinedList"/>
    <dgm:cxn modelId="{C2DAFBC3-6A93-4192-80A0-B4E4883D699E}" type="presParOf" srcId="{3E75095A-094A-4AA0-ACB4-3F4AD3AF5B6A}" destId="{B8FEB682-F0A2-4973-A57B-A9F4352C6B5E}" srcOrd="5" destOrd="0" presId="urn:microsoft.com/office/officeart/2008/layout/LinedList"/>
    <dgm:cxn modelId="{E201011A-0666-4291-A012-7431B049BA3A}" type="presParOf" srcId="{3E75095A-094A-4AA0-ACB4-3F4AD3AF5B6A}" destId="{35DCD91B-1546-40F9-92BA-A2AA5DD9484F}" srcOrd="6" destOrd="0" presId="urn:microsoft.com/office/officeart/2008/layout/LinedList"/>
    <dgm:cxn modelId="{EB386D5C-800E-47E2-9C3B-74391FD4E222}" type="presParOf" srcId="{926B9BE2-3519-4079-A2D6-9282EE1A8644}" destId="{D4C66E0C-4337-4C7F-987B-844156D9BA61}" srcOrd="2" destOrd="0" presId="urn:microsoft.com/office/officeart/2008/layout/LinedList"/>
    <dgm:cxn modelId="{F001D7C0-0F95-48BB-A050-EF04DDA052FA}" type="presParOf" srcId="{926B9BE2-3519-4079-A2D6-9282EE1A8644}" destId="{9BF1A137-E4D0-47E1-ACBC-AF267D499D42}" srcOrd="3" destOrd="0" presId="urn:microsoft.com/office/officeart/2008/layout/LinedList"/>
    <dgm:cxn modelId="{35EDD087-7CF4-439F-9068-938DA58BFBA5}" type="presParOf" srcId="{9BF1A137-E4D0-47E1-ACBC-AF267D499D42}" destId="{2320A217-95ED-4F77-ADA4-F55B8D13F130}" srcOrd="0" destOrd="0" presId="urn:microsoft.com/office/officeart/2008/layout/LinedList"/>
    <dgm:cxn modelId="{147737DF-DA6D-4415-A091-B35F218FF452}" type="presParOf" srcId="{9BF1A137-E4D0-47E1-ACBC-AF267D499D42}" destId="{F342D462-0E6A-4F05-A96A-77A4C91F14A5}" srcOrd="1" destOrd="0" presId="urn:microsoft.com/office/officeart/2008/layout/LinedList"/>
    <dgm:cxn modelId="{9A56723E-924B-485A-A81A-F35CACCCF1EB}" type="presParOf" srcId="{F342D462-0E6A-4F05-A96A-77A4C91F14A5}" destId="{7EF0561D-52B1-4E44-951F-F788BF7FAE6F}" srcOrd="0" destOrd="0" presId="urn:microsoft.com/office/officeart/2008/layout/LinedList"/>
    <dgm:cxn modelId="{0C171A11-3A63-48BE-9B56-78599F30FD3C}" type="presParOf" srcId="{F342D462-0E6A-4F05-A96A-77A4C91F14A5}" destId="{571F8831-2145-4B20-B16A-AE262CBC5551}" srcOrd="1" destOrd="0" presId="urn:microsoft.com/office/officeart/2008/layout/LinedList"/>
    <dgm:cxn modelId="{770194D8-DDD3-4DD9-AF70-A916F3D1913F}" type="presParOf" srcId="{571F8831-2145-4B20-B16A-AE262CBC5551}" destId="{9A443906-5E15-4161-8E8E-87C4A4D57C72}" srcOrd="0" destOrd="0" presId="urn:microsoft.com/office/officeart/2008/layout/LinedList"/>
    <dgm:cxn modelId="{FFE69D3A-6774-45FF-9EB8-02D944FECD8E}" type="presParOf" srcId="{571F8831-2145-4B20-B16A-AE262CBC5551}" destId="{01B55597-B07C-454A-A822-0152C8915FB5}" srcOrd="1" destOrd="0" presId="urn:microsoft.com/office/officeart/2008/layout/LinedList"/>
    <dgm:cxn modelId="{1F2FE15B-608A-41D9-9421-5862340B61BF}" type="presParOf" srcId="{571F8831-2145-4B20-B16A-AE262CBC5551}" destId="{8170219A-7C87-424A-A093-DEF4090BC732}" srcOrd="2" destOrd="0" presId="urn:microsoft.com/office/officeart/2008/layout/LinedList"/>
    <dgm:cxn modelId="{EB141F9D-909C-4CB3-BD3F-9860725202D2}" type="presParOf" srcId="{F342D462-0E6A-4F05-A96A-77A4C91F14A5}" destId="{5D8965FF-E5FC-4073-B988-CF59B93865BA}" srcOrd="2" destOrd="0" presId="urn:microsoft.com/office/officeart/2008/layout/LinedList"/>
    <dgm:cxn modelId="{8BB533CF-07D1-4FA9-8D7C-C5057A26DEEE}" type="presParOf" srcId="{F342D462-0E6A-4F05-A96A-77A4C91F14A5}" destId="{F60F643C-BC3B-4E77-8A7D-A48B546A3128}" srcOrd="3" destOrd="0" presId="urn:microsoft.com/office/officeart/2008/layout/LinedList"/>
    <dgm:cxn modelId="{0B339B82-3775-49E4-95CF-998F152A9C33}" type="presParOf" srcId="{926B9BE2-3519-4079-A2D6-9282EE1A8644}" destId="{87962C03-65C1-4043-9448-C56555F59B21}" srcOrd="4" destOrd="0" presId="urn:microsoft.com/office/officeart/2008/layout/LinedList"/>
    <dgm:cxn modelId="{886C84B5-E558-491A-A237-15187E1B99CB}" type="presParOf" srcId="{926B9BE2-3519-4079-A2D6-9282EE1A8644}" destId="{FF565D2D-AFF1-4CFA-A8D0-117F3111E8F1}" srcOrd="5" destOrd="0" presId="urn:microsoft.com/office/officeart/2008/layout/LinedList"/>
    <dgm:cxn modelId="{8EB678B3-A8BD-4AF1-9861-5AB050F88D9B}" type="presParOf" srcId="{FF565D2D-AFF1-4CFA-A8D0-117F3111E8F1}" destId="{8BEC7FC9-8BDC-4E58-81F9-6CB5BDBEBFEE}" srcOrd="0" destOrd="0" presId="urn:microsoft.com/office/officeart/2008/layout/LinedList"/>
    <dgm:cxn modelId="{C005CA66-8C57-46AD-ABE9-A8BDE1EB32F8}" type="presParOf" srcId="{FF565D2D-AFF1-4CFA-A8D0-117F3111E8F1}" destId="{682DFE80-A0D1-469E-A633-7B80A2EE90BD}" srcOrd="1" destOrd="0" presId="urn:microsoft.com/office/officeart/2008/layout/LinedList"/>
    <dgm:cxn modelId="{B42572F1-D1F7-4626-BEDE-FC72FDDB0BA0}" type="presParOf" srcId="{682DFE80-A0D1-469E-A633-7B80A2EE90BD}" destId="{0A0EB4AF-F28C-47C3-BB71-4504F3631E90}" srcOrd="0" destOrd="0" presId="urn:microsoft.com/office/officeart/2008/layout/LinedList"/>
    <dgm:cxn modelId="{9E618CCF-57C3-47D0-8279-B9CB82AE3300}" type="presParOf" srcId="{682DFE80-A0D1-469E-A633-7B80A2EE90BD}" destId="{63DBD79F-EA86-414D-9385-1E4558795F13}" srcOrd="1" destOrd="0" presId="urn:microsoft.com/office/officeart/2008/layout/LinedList"/>
    <dgm:cxn modelId="{F5FA7144-566C-43B5-9FE4-8B9F513BF13B}" type="presParOf" srcId="{63DBD79F-EA86-414D-9385-1E4558795F13}" destId="{6EA4E210-29CE-4F4E-B8D9-5F7E336CF88E}" srcOrd="0" destOrd="0" presId="urn:microsoft.com/office/officeart/2008/layout/LinedList"/>
    <dgm:cxn modelId="{8EAF38F1-B9CD-4E7A-9330-727FE3ECD2B8}" type="presParOf" srcId="{63DBD79F-EA86-414D-9385-1E4558795F13}" destId="{BD6B2DC6-D5A7-4EBF-921B-E49A1159DC82}" srcOrd="1" destOrd="0" presId="urn:microsoft.com/office/officeart/2008/layout/LinedList"/>
    <dgm:cxn modelId="{C12932F8-E6AD-4AFF-BDAB-B6210289879C}" type="presParOf" srcId="{63DBD79F-EA86-414D-9385-1E4558795F13}" destId="{D613256B-1F36-4774-A8FA-BD89E6FF9D65}" srcOrd="2" destOrd="0" presId="urn:microsoft.com/office/officeart/2008/layout/LinedList"/>
    <dgm:cxn modelId="{7BE65B85-7744-4E88-8190-41699FE789D2}" type="presParOf" srcId="{682DFE80-A0D1-469E-A633-7B80A2EE90BD}" destId="{366E7DEF-C3AA-4065-AE0F-F60485493604}" srcOrd="2" destOrd="0" presId="urn:microsoft.com/office/officeart/2008/layout/LinedList"/>
    <dgm:cxn modelId="{839CE729-3944-4329-A2B4-EC74DBC57F58}" type="presParOf" srcId="{682DFE80-A0D1-469E-A633-7B80A2EE90BD}" destId="{3DCFB8AB-8507-4A7C-A0C8-09C86AA16A04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512E2AC-A23D-4106-A927-BCA5898F4E4A}" type="doc">
      <dgm:prSet loTypeId="urn:microsoft.com/office/officeart/2005/8/layout/radial4" loCatId="relationship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PE"/>
        </a:p>
      </dgm:t>
    </dgm:pt>
    <dgm:pt modelId="{8F46309A-EFFD-45F4-90F2-7EC008C6CF5E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P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TRIBUNAL</a:t>
          </a:r>
        </a:p>
      </dgm:t>
    </dgm:pt>
    <dgm:pt modelId="{019DD521-48C6-4C67-A224-48CCD3FE8787}" type="parTrans" cxnId="{DC1059A8-214D-42F7-A24C-C9D5058A94B0}">
      <dgm:prSet/>
      <dgm:spPr/>
      <dgm:t>
        <a:bodyPr/>
        <a:lstStyle/>
        <a:p>
          <a:endParaRPr lang="es-PE"/>
        </a:p>
      </dgm:t>
    </dgm:pt>
    <dgm:pt modelId="{C2915A72-3992-4003-9AA5-493F5B7D8AB0}" type="sibTrans" cxnId="{DC1059A8-214D-42F7-A24C-C9D5058A94B0}">
      <dgm:prSet/>
      <dgm:spPr/>
      <dgm:t>
        <a:bodyPr/>
        <a:lstStyle/>
        <a:p>
          <a:endParaRPr lang="es-PE"/>
        </a:p>
      </dgm:t>
    </dgm:pt>
    <dgm:pt modelId="{34ED6F2D-F23F-49E8-846B-D8E74A62636E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pPr algn="ctr"/>
          <a:r>
            <a:rPr lang="es-ES" sz="1600" dirty="0"/>
            <a:t>Establece precedentes vinculantes</a:t>
          </a:r>
          <a:endParaRPr lang="es-PE" sz="1600" dirty="0"/>
        </a:p>
      </dgm:t>
    </dgm:pt>
    <dgm:pt modelId="{EAF52378-2CDA-4C38-B460-C28E17B5B7C1}" type="parTrans" cxnId="{9A1C6F0D-D86D-493F-B6D7-54AD182B0407}">
      <dgm:prSet/>
      <dgm:spPr>
        <a:solidFill>
          <a:schemeClr val="accent2"/>
        </a:solidFill>
      </dgm:spPr>
      <dgm:t>
        <a:bodyPr/>
        <a:lstStyle/>
        <a:p>
          <a:endParaRPr lang="es-PE"/>
        </a:p>
      </dgm:t>
    </dgm:pt>
    <dgm:pt modelId="{FA56C992-C527-45A3-8EB3-F09134DDA086}" type="sibTrans" cxnId="{9A1C6F0D-D86D-493F-B6D7-54AD182B0407}">
      <dgm:prSet/>
      <dgm:spPr/>
      <dgm:t>
        <a:bodyPr/>
        <a:lstStyle/>
        <a:p>
          <a:endParaRPr lang="es-PE"/>
        </a:p>
      </dgm:t>
    </dgm:pt>
    <dgm:pt modelId="{2C902581-FDF4-4AAC-B3C1-D1032CC343F7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pPr algn="ctr"/>
          <a:r>
            <a:rPr lang="es-ES" sz="1600" dirty="0"/>
            <a:t>Resolutiva</a:t>
          </a:r>
        </a:p>
        <a:p>
          <a:pPr algn="ctr"/>
          <a:r>
            <a:rPr lang="es-PE" sz="1600" b="1" dirty="0"/>
            <a:t>RECURSO DE APELACIÓN</a:t>
          </a:r>
        </a:p>
      </dgm:t>
    </dgm:pt>
    <dgm:pt modelId="{9D0174C1-8CA6-4603-B226-983A127AAC5B}" type="parTrans" cxnId="{306EFD57-20B1-4158-96F6-46624DADA786}">
      <dgm:prSet/>
      <dgm:spPr>
        <a:solidFill>
          <a:schemeClr val="accent2"/>
        </a:solidFill>
      </dgm:spPr>
      <dgm:t>
        <a:bodyPr/>
        <a:lstStyle/>
        <a:p>
          <a:endParaRPr lang="es-PE"/>
        </a:p>
      </dgm:t>
    </dgm:pt>
    <dgm:pt modelId="{B7281711-1B76-44A6-B623-F3DA202B09C5}" type="sibTrans" cxnId="{306EFD57-20B1-4158-96F6-46624DADA786}">
      <dgm:prSet/>
      <dgm:spPr/>
      <dgm:t>
        <a:bodyPr/>
        <a:lstStyle/>
        <a:p>
          <a:endParaRPr lang="es-PE"/>
        </a:p>
      </dgm:t>
    </dgm:pt>
    <dgm:pt modelId="{C82C1AD0-4992-4E58-8700-E357EC77AD11}">
      <dgm:prSet phldrT="[Texto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s-ES" sz="1600" dirty="0"/>
            <a:t>Emite opinión técnica vinculante</a:t>
          </a:r>
        </a:p>
      </dgm:t>
    </dgm:pt>
    <dgm:pt modelId="{1DE117B6-8323-4C6E-99CB-1CDF37796E7E}" type="parTrans" cxnId="{B557F288-926B-430E-8AB9-9EDCF9019B89}">
      <dgm:prSet/>
      <dgm:spPr>
        <a:solidFill>
          <a:schemeClr val="accent2"/>
        </a:solidFill>
      </dgm:spPr>
      <dgm:t>
        <a:bodyPr/>
        <a:lstStyle/>
        <a:p>
          <a:endParaRPr lang="es-PE"/>
        </a:p>
      </dgm:t>
    </dgm:pt>
    <dgm:pt modelId="{C2D99413-EBE0-4A27-A2CE-7B1B591AE283}" type="sibTrans" cxnId="{B557F288-926B-430E-8AB9-9EDCF9019B89}">
      <dgm:prSet/>
      <dgm:spPr/>
      <dgm:t>
        <a:bodyPr/>
        <a:lstStyle/>
        <a:p>
          <a:endParaRPr lang="es-PE"/>
        </a:p>
      </dgm:t>
    </dgm:pt>
    <dgm:pt modelId="{82EF9641-D1AB-4877-AA33-37F5117F862F}" type="pres">
      <dgm:prSet presAssocID="{A512E2AC-A23D-4106-A927-BCA5898F4E4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C542DF8-8E38-427C-B741-185595899BBA}" type="pres">
      <dgm:prSet presAssocID="{8F46309A-EFFD-45F4-90F2-7EC008C6CF5E}" presName="centerShape" presStyleLbl="node0" presStyleIdx="0" presStyleCnt="1" custScaleX="103748" custLinFactNeighborX="-1067" custLinFactNeighborY="-123"/>
      <dgm:spPr/>
    </dgm:pt>
    <dgm:pt modelId="{9D38BE44-59AC-4FF7-B6F4-72B1F8312556}" type="pres">
      <dgm:prSet presAssocID="{EAF52378-2CDA-4C38-B460-C28E17B5B7C1}" presName="parTrans" presStyleLbl="bgSibTrans2D1" presStyleIdx="0" presStyleCnt="3" custScaleX="114189" custLinFactNeighborX="1804" custLinFactNeighborY="-17494"/>
      <dgm:spPr/>
    </dgm:pt>
    <dgm:pt modelId="{EF9C1687-508F-40A5-86ED-4E1393409F77}" type="pres">
      <dgm:prSet presAssocID="{34ED6F2D-F23F-49E8-846B-D8E74A62636E}" presName="node" presStyleLbl="node1" presStyleIdx="0" presStyleCnt="3" custScaleX="122004" custRadScaleRad="132983" custRadScaleInc="-13500">
        <dgm:presLayoutVars>
          <dgm:bulletEnabled val="1"/>
        </dgm:presLayoutVars>
      </dgm:prSet>
      <dgm:spPr/>
    </dgm:pt>
    <dgm:pt modelId="{8041F16A-0FD1-4464-B9A6-C34B853EECCD}" type="pres">
      <dgm:prSet presAssocID="{9D0174C1-8CA6-4603-B226-983A127AAC5B}" presName="parTrans" presStyleLbl="bgSibTrans2D1" presStyleIdx="1" presStyleCnt="3" custLinFactNeighborX="-5498" custLinFactNeighborY="18169"/>
      <dgm:spPr/>
    </dgm:pt>
    <dgm:pt modelId="{F55BB29C-EA79-4A95-BA7F-46E17A151B98}" type="pres">
      <dgm:prSet presAssocID="{2C902581-FDF4-4AAC-B3C1-D1032CC343F7}" presName="node" presStyleLbl="node1" presStyleIdx="1" presStyleCnt="3" custScaleX="122004" custRadScaleRad="102191" custRadScaleInc="-5593">
        <dgm:presLayoutVars>
          <dgm:bulletEnabled val="1"/>
        </dgm:presLayoutVars>
      </dgm:prSet>
      <dgm:spPr/>
    </dgm:pt>
    <dgm:pt modelId="{2FDBD68F-1724-4BD5-BAF1-43F22C44C8B0}" type="pres">
      <dgm:prSet presAssocID="{1DE117B6-8323-4C6E-99CB-1CDF37796E7E}" presName="parTrans" presStyleLbl="bgSibTrans2D1" presStyleIdx="2" presStyleCnt="3" custLinFactNeighborX="-9635" custLinFactNeighborY="-5349"/>
      <dgm:spPr/>
    </dgm:pt>
    <dgm:pt modelId="{F87FB66D-B3CB-4C21-A276-BDB0BB581395}" type="pres">
      <dgm:prSet presAssocID="{C82C1AD0-4992-4E58-8700-E357EC77AD11}" presName="node" presStyleLbl="node1" presStyleIdx="2" presStyleCnt="3" custScaleX="122004" custRadScaleRad="116683" custRadScaleInc="4035">
        <dgm:presLayoutVars>
          <dgm:bulletEnabled val="1"/>
        </dgm:presLayoutVars>
      </dgm:prSet>
      <dgm:spPr/>
    </dgm:pt>
  </dgm:ptLst>
  <dgm:cxnLst>
    <dgm:cxn modelId="{7CD0F90B-F8C6-424B-9A28-805844381010}" type="presOf" srcId="{2C902581-FDF4-4AAC-B3C1-D1032CC343F7}" destId="{F55BB29C-EA79-4A95-BA7F-46E17A151B98}" srcOrd="0" destOrd="0" presId="urn:microsoft.com/office/officeart/2005/8/layout/radial4"/>
    <dgm:cxn modelId="{9A1C6F0D-D86D-493F-B6D7-54AD182B0407}" srcId="{8F46309A-EFFD-45F4-90F2-7EC008C6CF5E}" destId="{34ED6F2D-F23F-49E8-846B-D8E74A62636E}" srcOrd="0" destOrd="0" parTransId="{EAF52378-2CDA-4C38-B460-C28E17B5B7C1}" sibTransId="{FA56C992-C527-45A3-8EB3-F09134DDA086}"/>
    <dgm:cxn modelId="{D6E0661A-479B-4476-BACD-EC59E66F8C18}" type="presOf" srcId="{34ED6F2D-F23F-49E8-846B-D8E74A62636E}" destId="{EF9C1687-508F-40A5-86ED-4E1393409F77}" srcOrd="0" destOrd="0" presId="urn:microsoft.com/office/officeart/2005/8/layout/radial4"/>
    <dgm:cxn modelId="{5ADB312B-9249-4BB9-AD94-C73343C4A696}" type="presOf" srcId="{9D0174C1-8CA6-4603-B226-983A127AAC5B}" destId="{8041F16A-0FD1-4464-B9A6-C34B853EECCD}" srcOrd="0" destOrd="0" presId="urn:microsoft.com/office/officeart/2005/8/layout/radial4"/>
    <dgm:cxn modelId="{09728137-DFD8-4ADD-96B9-30CB1E3DA97A}" type="presOf" srcId="{A512E2AC-A23D-4106-A927-BCA5898F4E4A}" destId="{82EF9641-D1AB-4877-AA33-37F5117F862F}" srcOrd="0" destOrd="0" presId="urn:microsoft.com/office/officeart/2005/8/layout/radial4"/>
    <dgm:cxn modelId="{292B2B49-3CDD-43C9-B54A-A05CF1373211}" type="presOf" srcId="{8F46309A-EFFD-45F4-90F2-7EC008C6CF5E}" destId="{5C542DF8-8E38-427C-B741-185595899BBA}" srcOrd="0" destOrd="0" presId="urn:microsoft.com/office/officeart/2005/8/layout/radial4"/>
    <dgm:cxn modelId="{306EFD57-20B1-4158-96F6-46624DADA786}" srcId="{8F46309A-EFFD-45F4-90F2-7EC008C6CF5E}" destId="{2C902581-FDF4-4AAC-B3C1-D1032CC343F7}" srcOrd="1" destOrd="0" parTransId="{9D0174C1-8CA6-4603-B226-983A127AAC5B}" sibTransId="{B7281711-1B76-44A6-B623-F3DA202B09C5}"/>
    <dgm:cxn modelId="{2B517183-4D3A-4EA0-83F4-7C1834B75AAC}" type="presOf" srcId="{EAF52378-2CDA-4C38-B460-C28E17B5B7C1}" destId="{9D38BE44-59AC-4FF7-B6F4-72B1F8312556}" srcOrd="0" destOrd="0" presId="urn:microsoft.com/office/officeart/2005/8/layout/radial4"/>
    <dgm:cxn modelId="{B557F288-926B-430E-8AB9-9EDCF9019B89}" srcId="{8F46309A-EFFD-45F4-90F2-7EC008C6CF5E}" destId="{C82C1AD0-4992-4E58-8700-E357EC77AD11}" srcOrd="2" destOrd="0" parTransId="{1DE117B6-8323-4C6E-99CB-1CDF37796E7E}" sibTransId="{C2D99413-EBE0-4A27-A2CE-7B1B591AE283}"/>
    <dgm:cxn modelId="{DBA544A8-249D-42BD-96C5-C29B78867C18}" type="presOf" srcId="{1DE117B6-8323-4C6E-99CB-1CDF37796E7E}" destId="{2FDBD68F-1724-4BD5-BAF1-43F22C44C8B0}" srcOrd="0" destOrd="0" presId="urn:microsoft.com/office/officeart/2005/8/layout/radial4"/>
    <dgm:cxn modelId="{DC1059A8-214D-42F7-A24C-C9D5058A94B0}" srcId="{A512E2AC-A23D-4106-A927-BCA5898F4E4A}" destId="{8F46309A-EFFD-45F4-90F2-7EC008C6CF5E}" srcOrd="0" destOrd="0" parTransId="{019DD521-48C6-4C67-A224-48CCD3FE8787}" sibTransId="{C2915A72-3992-4003-9AA5-493F5B7D8AB0}"/>
    <dgm:cxn modelId="{659EE0E5-0B78-4BC5-9F11-829017BA25F4}" type="presOf" srcId="{C82C1AD0-4992-4E58-8700-E357EC77AD11}" destId="{F87FB66D-B3CB-4C21-A276-BDB0BB581395}" srcOrd="0" destOrd="0" presId="urn:microsoft.com/office/officeart/2005/8/layout/radial4"/>
    <dgm:cxn modelId="{ADBF245A-1633-41F4-A1A6-0076AAD94D61}" type="presParOf" srcId="{82EF9641-D1AB-4877-AA33-37F5117F862F}" destId="{5C542DF8-8E38-427C-B741-185595899BBA}" srcOrd="0" destOrd="0" presId="urn:microsoft.com/office/officeart/2005/8/layout/radial4"/>
    <dgm:cxn modelId="{D3F66829-FAA6-43DD-9EB4-5B2E33889572}" type="presParOf" srcId="{82EF9641-D1AB-4877-AA33-37F5117F862F}" destId="{9D38BE44-59AC-4FF7-B6F4-72B1F8312556}" srcOrd="1" destOrd="0" presId="urn:microsoft.com/office/officeart/2005/8/layout/radial4"/>
    <dgm:cxn modelId="{AE75ABDC-1EB5-4F31-8393-EE5C545D8970}" type="presParOf" srcId="{82EF9641-D1AB-4877-AA33-37F5117F862F}" destId="{EF9C1687-508F-40A5-86ED-4E1393409F77}" srcOrd="2" destOrd="0" presId="urn:microsoft.com/office/officeart/2005/8/layout/radial4"/>
    <dgm:cxn modelId="{F696F2A2-A73C-4D20-8500-2CF24A9064CD}" type="presParOf" srcId="{82EF9641-D1AB-4877-AA33-37F5117F862F}" destId="{8041F16A-0FD1-4464-B9A6-C34B853EECCD}" srcOrd="3" destOrd="0" presId="urn:microsoft.com/office/officeart/2005/8/layout/radial4"/>
    <dgm:cxn modelId="{3C4AE40D-22E5-461E-8CE7-EB8A9C2F2DD4}" type="presParOf" srcId="{82EF9641-D1AB-4877-AA33-37F5117F862F}" destId="{F55BB29C-EA79-4A95-BA7F-46E17A151B98}" srcOrd="4" destOrd="0" presId="urn:microsoft.com/office/officeart/2005/8/layout/radial4"/>
    <dgm:cxn modelId="{A326FAC1-12BF-4EE7-B11C-7A9A233C10F2}" type="presParOf" srcId="{82EF9641-D1AB-4877-AA33-37F5117F862F}" destId="{2FDBD68F-1724-4BD5-BAF1-43F22C44C8B0}" srcOrd="5" destOrd="0" presId="urn:microsoft.com/office/officeart/2005/8/layout/radial4"/>
    <dgm:cxn modelId="{9B610092-16BC-4ACC-9B87-71E2A530DD2A}" type="presParOf" srcId="{82EF9641-D1AB-4877-AA33-37F5117F862F}" destId="{F87FB66D-B3CB-4C21-A276-BDB0BB58139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9A93DB9-0E89-4D67-AD1A-487BBC547ED2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s-PE"/>
        </a:p>
      </dgm:t>
    </dgm:pt>
    <dgm:pt modelId="{B95C5480-30A9-413C-80DA-DAFC78D48212}">
      <dgm:prSet phldrT="[Texto]" custT="1"/>
      <dgm:spPr>
        <a:solidFill>
          <a:srgbClr val="CC0000"/>
        </a:solidFill>
      </dgm:spPr>
      <dgm:t>
        <a:bodyPr/>
        <a:lstStyle/>
        <a:p>
          <a:r>
            <a:rPr lang="es-ES_tradnl" sz="3200" dirty="0"/>
            <a:t>MUY GRAVES</a:t>
          </a:r>
          <a:endParaRPr lang="es-PE" sz="3200" dirty="0"/>
        </a:p>
      </dgm:t>
    </dgm:pt>
    <dgm:pt modelId="{12ADA6BD-6D82-4D85-88AB-02557A988470}" type="parTrans" cxnId="{75D5A391-66A3-4946-A270-EE96CE6D16E1}">
      <dgm:prSet/>
      <dgm:spPr/>
      <dgm:t>
        <a:bodyPr/>
        <a:lstStyle/>
        <a:p>
          <a:endParaRPr lang="es-PE" sz="1800"/>
        </a:p>
      </dgm:t>
    </dgm:pt>
    <dgm:pt modelId="{1D551D28-6168-4373-90C6-A197D01EC236}" type="sibTrans" cxnId="{75D5A391-66A3-4946-A270-EE96CE6D16E1}">
      <dgm:prSet/>
      <dgm:spPr/>
      <dgm:t>
        <a:bodyPr/>
        <a:lstStyle/>
        <a:p>
          <a:endParaRPr lang="es-PE" sz="1800"/>
        </a:p>
      </dgm:t>
    </dgm:pt>
    <dgm:pt modelId="{94E13B8F-703E-4F2C-B25C-A8FA8960EA97}">
      <dgm:prSet phldrT="[Texto]" custT="1"/>
      <dgm:spPr/>
      <dgm:t>
        <a:bodyPr/>
        <a:lstStyle/>
        <a:p>
          <a:r>
            <a:rPr lang="es-ES_tradnl" sz="1400" dirty="0"/>
            <a:t>Sustraer, destruir, extraviar, alterar y/o mutilar, total o parcialmente, la información</a:t>
          </a:r>
          <a:r>
            <a:rPr lang="es-ES" sz="1400" dirty="0"/>
            <a:t> en poder del Estado o las solicitudes de acceso a la información.</a:t>
          </a:r>
          <a:endParaRPr lang="es-PE" sz="1400" dirty="0"/>
        </a:p>
      </dgm:t>
    </dgm:pt>
    <dgm:pt modelId="{118E699E-33BA-4377-86D4-B6B55C0A743F}" type="parTrans" cxnId="{2DBB9133-E918-4A56-B81B-9BAE8F633D4F}">
      <dgm:prSet custT="1"/>
      <dgm:spPr/>
      <dgm:t>
        <a:bodyPr/>
        <a:lstStyle/>
        <a:p>
          <a:endParaRPr lang="es-PE" sz="500"/>
        </a:p>
      </dgm:t>
    </dgm:pt>
    <dgm:pt modelId="{D580F8F7-6622-446F-A6BF-EA3D69B5AD95}" type="sibTrans" cxnId="{2DBB9133-E918-4A56-B81B-9BAE8F633D4F}">
      <dgm:prSet/>
      <dgm:spPr/>
      <dgm:t>
        <a:bodyPr/>
        <a:lstStyle/>
        <a:p>
          <a:endParaRPr lang="es-PE" sz="1800"/>
        </a:p>
      </dgm:t>
    </dgm:pt>
    <dgm:pt modelId="{AF03DC51-6F83-4E4E-9240-A6E9CEA95973}">
      <dgm:prSet custT="1"/>
      <dgm:spPr/>
      <dgm:t>
        <a:bodyPr/>
        <a:lstStyle/>
        <a:p>
          <a:r>
            <a:rPr lang="es-ES" sz="1400" dirty="0"/>
            <a:t>Emitir directivas, lineamientos y otras disposiciones de administración internas u órdenes que contravengan el régimen jurídico de la transparencia y acceso a la información pública.</a:t>
          </a:r>
        </a:p>
      </dgm:t>
    </dgm:pt>
    <dgm:pt modelId="{A5737CEF-39A0-49A5-9B80-88EDADF96500}" type="parTrans" cxnId="{B7A9C87F-B414-499F-BAB1-52BC6D96B739}">
      <dgm:prSet custT="1"/>
      <dgm:spPr/>
      <dgm:t>
        <a:bodyPr/>
        <a:lstStyle/>
        <a:p>
          <a:endParaRPr lang="es-PE" sz="500"/>
        </a:p>
      </dgm:t>
    </dgm:pt>
    <dgm:pt modelId="{E283A6B5-4D66-4944-807B-F8CF206AF674}" type="sibTrans" cxnId="{B7A9C87F-B414-499F-BAB1-52BC6D96B739}">
      <dgm:prSet/>
      <dgm:spPr/>
      <dgm:t>
        <a:bodyPr/>
        <a:lstStyle/>
        <a:p>
          <a:endParaRPr lang="es-PE" sz="1800"/>
        </a:p>
      </dgm:t>
    </dgm:pt>
    <dgm:pt modelId="{839713E8-DE8F-4F4B-B4D9-CB13B616696D}">
      <dgm:prSet custT="1"/>
      <dgm:spPr/>
      <dgm:t>
        <a:bodyPr/>
        <a:lstStyle/>
        <a:p>
          <a:r>
            <a:rPr lang="es-ES" sz="1400" dirty="0"/>
            <a:t>Negarse a cumplir con lo ordenado por la Autoridad.</a:t>
          </a:r>
        </a:p>
      </dgm:t>
    </dgm:pt>
    <dgm:pt modelId="{7B155A55-9E92-40A8-9E53-C5204CF6D81A}" type="parTrans" cxnId="{56146844-A248-4329-9E7E-480520B41AA5}">
      <dgm:prSet custT="1"/>
      <dgm:spPr/>
      <dgm:t>
        <a:bodyPr/>
        <a:lstStyle/>
        <a:p>
          <a:endParaRPr lang="es-PE" sz="500"/>
        </a:p>
      </dgm:t>
    </dgm:pt>
    <dgm:pt modelId="{39066FEE-DCF2-440A-8AE1-98FA4122A321}" type="sibTrans" cxnId="{56146844-A248-4329-9E7E-480520B41AA5}">
      <dgm:prSet/>
      <dgm:spPr/>
      <dgm:t>
        <a:bodyPr/>
        <a:lstStyle/>
        <a:p>
          <a:endParaRPr lang="es-PE" sz="1800"/>
        </a:p>
      </dgm:t>
    </dgm:pt>
    <dgm:pt modelId="{D7B5DCF0-8435-41DA-A1E6-140C6DE24C5C}">
      <dgm:prSet custT="1"/>
      <dgm:spPr/>
      <dgm:t>
        <a:bodyPr/>
        <a:lstStyle/>
        <a:p>
          <a:r>
            <a:rPr lang="es-ES" sz="1400" dirty="0"/>
            <a:t>Denegar solicitudes de acceso a la información sin expresar motivación, con motivación aparente o apartándose de los precedentes vinculantes, y doctrina jurisprudencial vinculante del TC.</a:t>
          </a:r>
        </a:p>
      </dgm:t>
    </dgm:pt>
    <dgm:pt modelId="{1EC6A7FB-A9A1-499D-A817-D2AC3A1B91F0}" type="parTrans" cxnId="{C9DC353A-38CE-41B5-B1D6-8426DFCC6D13}">
      <dgm:prSet custT="1"/>
      <dgm:spPr/>
      <dgm:t>
        <a:bodyPr/>
        <a:lstStyle/>
        <a:p>
          <a:endParaRPr lang="es-PE" sz="500"/>
        </a:p>
      </dgm:t>
    </dgm:pt>
    <dgm:pt modelId="{D977D7C4-7D96-4EFE-BE22-325E4552089A}" type="sibTrans" cxnId="{C9DC353A-38CE-41B5-B1D6-8426DFCC6D13}">
      <dgm:prSet/>
      <dgm:spPr/>
      <dgm:t>
        <a:bodyPr/>
        <a:lstStyle/>
        <a:p>
          <a:endParaRPr lang="es-PE" sz="1800"/>
        </a:p>
      </dgm:t>
    </dgm:pt>
    <dgm:pt modelId="{38DCBE39-F71C-40B6-87CD-59FDEC3D7959}" type="pres">
      <dgm:prSet presAssocID="{F9A93DB9-0E89-4D67-AD1A-487BBC547ED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2C06A17-55EA-42D7-8709-9A13545063B0}" type="pres">
      <dgm:prSet presAssocID="{B95C5480-30A9-413C-80DA-DAFC78D48212}" presName="root1" presStyleCnt="0"/>
      <dgm:spPr/>
    </dgm:pt>
    <dgm:pt modelId="{F96061C7-8D25-41F1-81C6-3D2CDF69F50A}" type="pres">
      <dgm:prSet presAssocID="{B95C5480-30A9-413C-80DA-DAFC78D48212}" presName="LevelOneTextNode" presStyleLbl="node0" presStyleIdx="0" presStyleCnt="1" custScaleX="77567" custScaleY="73477">
        <dgm:presLayoutVars>
          <dgm:chPref val="3"/>
        </dgm:presLayoutVars>
      </dgm:prSet>
      <dgm:spPr/>
    </dgm:pt>
    <dgm:pt modelId="{BFB049BB-D66F-4F06-A44E-22D68C0E0CE0}" type="pres">
      <dgm:prSet presAssocID="{B95C5480-30A9-413C-80DA-DAFC78D48212}" presName="level2hierChild" presStyleCnt="0"/>
      <dgm:spPr/>
    </dgm:pt>
    <dgm:pt modelId="{34C7732A-818B-40A1-93EC-B84531BDF4D0}" type="pres">
      <dgm:prSet presAssocID="{118E699E-33BA-4377-86D4-B6B55C0A743F}" presName="conn2-1" presStyleLbl="parChTrans1D2" presStyleIdx="0" presStyleCnt="4"/>
      <dgm:spPr/>
    </dgm:pt>
    <dgm:pt modelId="{B288BE7A-52EB-4278-BAED-DC518F3D6102}" type="pres">
      <dgm:prSet presAssocID="{118E699E-33BA-4377-86D4-B6B55C0A743F}" presName="connTx" presStyleLbl="parChTrans1D2" presStyleIdx="0" presStyleCnt="4"/>
      <dgm:spPr/>
    </dgm:pt>
    <dgm:pt modelId="{15145524-A7A0-4DF7-8A90-2CA57E3A0040}" type="pres">
      <dgm:prSet presAssocID="{94E13B8F-703E-4F2C-B25C-A8FA8960EA97}" presName="root2" presStyleCnt="0"/>
      <dgm:spPr/>
    </dgm:pt>
    <dgm:pt modelId="{23DE828C-65F2-4520-ABFC-E8A97739A523}" type="pres">
      <dgm:prSet presAssocID="{94E13B8F-703E-4F2C-B25C-A8FA8960EA97}" presName="LevelTwoTextNode" presStyleLbl="node2" presStyleIdx="0" presStyleCnt="4" custScaleX="279911">
        <dgm:presLayoutVars>
          <dgm:chPref val="3"/>
        </dgm:presLayoutVars>
      </dgm:prSet>
      <dgm:spPr/>
    </dgm:pt>
    <dgm:pt modelId="{F8B5FB0A-E92C-4515-8983-D1F6215DF345}" type="pres">
      <dgm:prSet presAssocID="{94E13B8F-703E-4F2C-B25C-A8FA8960EA97}" presName="level3hierChild" presStyleCnt="0"/>
      <dgm:spPr/>
    </dgm:pt>
    <dgm:pt modelId="{75901C31-530C-4D47-B88E-B0626FEDA687}" type="pres">
      <dgm:prSet presAssocID="{A5737CEF-39A0-49A5-9B80-88EDADF96500}" presName="conn2-1" presStyleLbl="parChTrans1D2" presStyleIdx="1" presStyleCnt="4"/>
      <dgm:spPr/>
    </dgm:pt>
    <dgm:pt modelId="{576CA642-1D23-4008-8912-CBA45576D912}" type="pres">
      <dgm:prSet presAssocID="{A5737CEF-39A0-49A5-9B80-88EDADF96500}" presName="connTx" presStyleLbl="parChTrans1D2" presStyleIdx="1" presStyleCnt="4"/>
      <dgm:spPr/>
    </dgm:pt>
    <dgm:pt modelId="{D1D1D1B3-3563-4311-AB69-A305D5855FCA}" type="pres">
      <dgm:prSet presAssocID="{AF03DC51-6F83-4E4E-9240-A6E9CEA95973}" presName="root2" presStyleCnt="0"/>
      <dgm:spPr/>
    </dgm:pt>
    <dgm:pt modelId="{A05AEA1C-5DD9-425E-A3DF-F819B9C33968}" type="pres">
      <dgm:prSet presAssocID="{AF03DC51-6F83-4E4E-9240-A6E9CEA95973}" presName="LevelTwoTextNode" presStyleLbl="node2" presStyleIdx="1" presStyleCnt="4" custScaleX="277147">
        <dgm:presLayoutVars>
          <dgm:chPref val="3"/>
        </dgm:presLayoutVars>
      </dgm:prSet>
      <dgm:spPr/>
    </dgm:pt>
    <dgm:pt modelId="{8865DB7C-8B5C-460F-99ED-B089BAEFB5DC}" type="pres">
      <dgm:prSet presAssocID="{AF03DC51-6F83-4E4E-9240-A6E9CEA95973}" presName="level3hierChild" presStyleCnt="0"/>
      <dgm:spPr/>
    </dgm:pt>
    <dgm:pt modelId="{87F8C843-929A-437B-A0A2-19E09FD4F2FF}" type="pres">
      <dgm:prSet presAssocID="{7B155A55-9E92-40A8-9E53-C5204CF6D81A}" presName="conn2-1" presStyleLbl="parChTrans1D2" presStyleIdx="2" presStyleCnt="4"/>
      <dgm:spPr/>
    </dgm:pt>
    <dgm:pt modelId="{38B4FB12-655B-4075-B8E5-1CF7A0BEDC9F}" type="pres">
      <dgm:prSet presAssocID="{7B155A55-9E92-40A8-9E53-C5204CF6D81A}" presName="connTx" presStyleLbl="parChTrans1D2" presStyleIdx="2" presStyleCnt="4"/>
      <dgm:spPr/>
    </dgm:pt>
    <dgm:pt modelId="{4686794F-1AA5-48E9-9446-00689E36E9D1}" type="pres">
      <dgm:prSet presAssocID="{839713E8-DE8F-4F4B-B4D9-CB13B616696D}" presName="root2" presStyleCnt="0"/>
      <dgm:spPr/>
    </dgm:pt>
    <dgm:pt modelId="{F0BB07E4-DC9B-45D4-B7FF-0E436B0CFD85}" type="pres">
      <dgm:prSet presAssocID="{839713E8-DE8F-4F4B-B4D9-CB13B616696D}" presName="LevelTwoTextNode" presStyleLbl="node2" presStyleIdx="2" presStyleCnt="4" custScaleX="274576">
        <dgm:presLayoutVars>
          <dgm:chPref val="3"/>
        </dgm:presLayoutVars>
      </dgm:prSet>
      <dgm:spPr/>
    </dgm:pt>
    <dgm:pt modelId="{0996B9E8-3D8B-406E-9CFB-BB3FC49ACEC1}" type="pres">
      <dgm:prSet presAssocID="{839713E8-DE8F-4F4B-B4D9-CB13B616696D}" presName="level3hierChild" presStyleCnt="0"/>
      <dgm:spPr/>
    </dgm:pt>
    <dgm:pt modelId="{AC218AA5-D7E6-4280-9FE5-D0B10914561E}" type="pres">
      <dgm:prSet presAssocID="{1EC6A7FB-A9A1-499D-A817-D2AC3A1B91F0}" presName="conn2-1" presStyleLbl="parChTrans1D2" presStyleIdx="3" presStyleCnt="4"/>
      <dgm:spPr/>
    </dgm:pt>
    <dgm:pt modelId="{822D907C-2113-4FE2-A248-4EFD35696FD5}" type="pres">
      <dgm:prSet presAssocID="{1EC6A7FB-A9A1-499D-A817-D2AC3A1B91F0}" presName="connTx" presStyleLbl="parChTrans1D2" presStyleIdx="3" presStyleCnt="4"/>
      <dgm:spPr/>
    </dgm:pt>
    <dgm:pt modelId="{0F4C5B62-5494-44F8-AB96-0A16578A4D9F}" type="pres">
      <dgm:prSet presAssocID="{D7B5DCF0-8435-41DA-A1E6-140C6DE24C5C}" presName="root2" presStyleCnt="0"/>
      <dgm:spPr/>
    </dgm:pt>
    <dgm:pt modelId="{8A7B01AA-2DA7-4AEB-A4C0-0C7CF02FFEC2}" type="pres">
      <dgm:prSet presAssocID="{D7B5DCF0-8435-41DA-A1E6-140C6DE24C5C}" presName="LevelTwoTextNode" presStyleLbl="node2" presStyleIdx="3" presStyleCnt="4" custScaleX="280125">
        <dgm:presLayoutVars>
          <dgm:chPref val="3"/>
        </dgm:presLayoutVars>
      </dgm:prSet>
      <dgm:spPr/>
    </dgm:pt>
    <dgm:pt modelId="{A3C1E2DF-9356-4080-8318-E2E5F9ED493D}" type="pres">
      <dgm:prSet presAssocID="{D7B5DCF0-8435-41DA-A1E6-140C6DE24C5C}" presName="level3hierChild" presStyleCnt="0"/>
      <dgm:spPr/>
    </dgm:pt>
  </dgm:ptLst>
  <dgm:cxnLst>
    <dgm:cxn modelId="{558C5B02-083B-4681-9C51-3EB47E5044B3}" type="presOf" srcId="{7B155A55-9E92-40A8-9E53-C5204CF6D81A}" destId="{38B4FB12-655B-4075-B8E5-1CF7A0BEDC9F}" srcOrd="1" destOrd="0" presId="urn:microsoft.com/office/officeart/2008/layout/HorizontalMultiLevelHierarchy"/>
    <dgm:cxn modelId="{37DD1403-8B7E-4775-AB1A-2FCC253AF9A7}" type="presOf" srcId="{1EC6A7FB-A9A1-499D-A817-D2AC3A1B91F0}" destId="{AC218AA5-D7E6-4280-9FE5-D0B10914561E}" srcOrd="0" destOrd="0" presId="urn:microsoft.com/office/officeart/2008/layout/HorizontalMultiLevelHierarchy"/>
    <dgm:cxn modelId="{66D0B70B-117D-4E35-8905-2D4CA60D9FA7}" type="presOf" srcId="{94E13B8F-703E-4F2C-B25C-A8FA8960EA97}" destId="{23DE828C-65F2-4520-ABFC-E8A97739A523}" srcOrd="0" destOrd="0" presId="urn:microsoft.com/office/officeart/2008/layout/HorizontalMultiLevelHierarchy"/>
    <dgm:cxn modelId="{A6F9FE12-774B-414F-A65C-B3E58A4AEE18}" type="presOf" srcId="{7B155A55-9E92-40A8-9E53-C5204CF6D81A}" destId="{87F8C843-929A-437B-A0A2-19E09FD4F2FF}" srcOrd="0" destOrd="0" presId="urn:microsoft.com/office/officeart/2008/layout/HorizontalMultiLevelHierarchy"/>
    <dgm:cxn modelId="{C73DA619-C1DA-47E7-9E69-5C1CA03C1C7D}" type="presOf" srcId="{D7B5DCF0-8435-41DA-A1E6-140C6DE24C5C}" destId="{8A7B01AA-2DA7-4AEB-A4C0-0C7CF02FFEC2}" srcOrd="0" destOrd="0" presId="urn:microsoft.com/office/officeart/2008/layout/HorizontalMultiLevelHierarchy"/>
    <dgm:cxn modelId="{2126E426-5AE0-49BC-A2B5-39C3146549CA}" type="presOf" srcId="{118E699E-33BA-4377-86D4-B6B55C0A743F}" destId="{B288BE7A-52EB-4278-BAED-DC518F3D6102}" srcOrd="1" destOrd="0" presId="urn:microsoft.com/office/officeart/2008/layout/HorizontalMultiLevelHierarchy"/>
    <dgm:cxn modelId="{A7962928-8F26-44CA-AD14-758B881EA5AF}" type="presOf" srcId="{1EC6A7FB-A9A1-499D-A817-D2AC3A1B91F0}" destId="{822D907C-2113-4FE2-A248-4EFD35696FD5}" srcOrd="1" destOrd="0" presId="urn:microsoft.com/office/officeart/2008/layout/HorizontalMultiLevelHierarchy"/>
    <dgm:cxn modelId="{6FA98A30-A563-4D8A-978C-D82DF29A123F}" type="presOf" srcId="{839713E8-DE8F-4F4B-B4D9-CB13B616696D}" destId="{F0BB07E4-DC9B-45D4-B7FF-0E436B0CFD85}" srcOrd="0" destOrd="0" presId="urn:microsoft.com/office/officeart/2008/layout/HorizontalMultiLevelHierarchy"/>
    <dgm:cxn modelId="{2DBB9133-E918-4A56-B81B-9BAE8F633D4F}" srcId="{B95C5480-30A9-413C-80DA-DAFC78D48212}" destId="{94E13B8F-703E-4F2C-B25C-A8FA8960EA97}" srcOrd="0" destOrd="0" parTransId="{118E699E-33BA-4377-86D4-B6B55C0A743F}" sibTransId="{D580F8F7-6622-446F-A6BF-EA3D69B5AD95}"/>
    <dgm:cxn modelId="{C9DC353A-38CE-41B5-B1D6-8426DFCC6D13}" srcId="{B95C5480-30A9-413C-80DA-DAFC78D48212}" destId="{D7B5DCF0-8435-41DA-A1E6-140C6DE24C5C}" srcOrd="3" destOrd="0" parTransId="{1EC6A7FB-A9A1-499D-A817-D2AC3A1B91F0}" sibTransId="{D977D7C4-7D96-4EFE-BE22-325E4552089A}"/>
    <dgm:cxn modelId="{56146844-A248-4329-9E7E-480520B41AA5}" srcId="{B95C5480-30A9-413C-80DA-DAFC78D48212}" destId="{839713E8-DE8F-4F4B-B4D9-CB13B616696D}" srcOrd="2" destOrd="0" parTransId="{7B155A55-9E92-40A8-9E53-C5204CF6D81A}" sibTransId="{39066FEE-DCF2-440A-8AE1-98FA4122A321}"/>
    <dgm:cxn modelId="{B7A9C87F-B414-499F-BAB1-52BC6D96B739}" srcId="{B95C5480-30A9-413C-80DA-DAFC78D48212}" destId="{AF03DC51-6F83-4E4E-9240-A6E9CEA95973}" srcOrd="1" destOrd="0" parTransId="{A5737CEF-39A0-49A5-9B80-88EDADF96500}" sibTransId="{E283A6B5-4D66-4944-807B-F8CF206AF674}"/>
    <dgm:cxn modelId="{8145CA86-BC61-4192-BBAB-53EBF702703C}" type="presOf" srcId="{118E699E-33BA-4377-86D4-B6B55C0A743F}" destId="{34C7732A-818B-40A1-93EC-B84531BDF4D0}" srcOrd="0" destOrd="0" presId="urn:microsoft.com/office/officeart/2008/layout/HorizontalMultiLevelHierarchy"/>
    <dgm:cxn modelId="{11EE8B89-4D7C-4E9D-AE25-3AE2E1B762FD}" type="presOf" srcId="{A5737CEF-39A0-49A5-9B80-88EDADF96500}" destId="{576CA642-1D23-4008-8912-CBA45576D912}" srcOrd="1" destOrd="0" presId="urn:microsoft.com/office/officeart/2008/layout/HorizontalMultiLevelHierarchy"/>
    <dgm:cxn modelId="{75D5A391-66A3-4946-A270-EE96CE6D16E1}" srcId="{F9A93DB9-0E89-4D67-AD1A-487BBC547ED2}" destId="{B95C5480-30A9-413C-80DA-DAFC78D48212}" srcOrd="0" destOrd="0" parTransId="{12ADA6BD-6D82-4D85-88AB-02557A988470}" sibTransId="{1D551D28-6168-4373-90C6-A197D01EC236}"/>
    <dgm:cxn modelId="{264514AA-75B7-4F9F-8305-AE8E63E42709}" type="presOf" srcId="{F9A93DB9-0E89-4D67-AD1A-487BBC547ED2}" destId="{38DCBE39-F71C-40B6-87CD-59FDEC3D7959}" srcOrd="0" destOrd="0" presId="urn:microsoft.com/office/officeart/2008/layout/HorizontalMultiLevelHierarchy"/>
    <dgm:cxn modelId="{D90BBCC9-A2FC-46DB-970F-5113A81A3163}" type="presOf" srcId="{B95C5480-30A9-413C-80DA-DAFC78D48212}" destId="{F96061C7-8D25-41F1-81C6-3D2CDF69F50A}" srcOrd="0" destOrd="0" presId="urn:microsoft.com/office/officeart/2008/layout/HorizontalMultiLevelHierarchy"/>
    <dgm:cxn modelId="{7FD4E2D0-27D9-42CC-9E51-6B29F50D3A15}" type="presOf" srcId="{AF03DC51-6F83-4E4E-9240-A6E9CEA95973}" destId="{A05AEA1C-5DD9-425E-A3DF-F819B9C33968}" srcOrd="0" destOrd="0" presId="urn:microsoft.com/office/officeart/2008/layout/HorizontalMultiLevelHierarchy"/>
    <dgm:cxn modelId="{C913F3EA-C2D3-4463-A70C-172F8C330C32}" type="presOf" srcId="{A5737CEF-39A0-49A5-9B80-88EDADF96500}" destId="{75901C31-530C-4D47-B88E-B0626FEDA687}" srcOrd="0" destOrd="0" presId="urn:microsoft.com/office/officeart/2008/layout/HorizontalMultiLevelHierarchy"/>
    <dgm:cxn modelId="{1E47B372-F3C3-442F-A15D-4B805D585FA2}" type="presParOf" srcId="{38DCBE39-F71C-40B6-87CD-59FDEC3D7959}" destId="{82C06A17-55EA-42D7-8709-9A13545063B0}" srcOrd="0" destOrd="0" presId="urn:microsoft.com/office/officeart/2008/layout/HorizontalMultiLevelHierarchy"/>
    <dgm:cxn modelId="{F710EDF2-BDC7-4764-A3BE-5CE993B9AED6}" type="presParOf" srcId="{82C06A17-55EA-42D7-8709-9A13545063B0}" destId="{F96061C7-8D25-41F1-81C6-3D2CDF69F50A}" srcOrd="0" destOrd="0" presId="urn:microsoft.com/office/officeart/2008/layout/HorizontalMultiLevelHierarchy"/>
    <dgm:cxn modelId="{261AC0CC-8599-4975-BEA6-BB23D3AEAF88}" type="presParOf" srcId="{82C06A17-55EA-42D7-8709-9A13545063B0}" destId="{BFB049BB-D66F-4F06-A44E-22D68C0E0CE0}" srcOrd="1" destOrd="0" presId="urn:microsoft.com/office/officeart/2008/layout/HorizontalMultiLevelHierarchy"/>
    <dgm:cxn modelId="{840A2C8D-7001-4A78-8027-24C1AEA20798}" type="presParOf" srcId="{BFB049BB-D66F-4F06-A44E-22D68C0E0CE0}" destId="{34C7732A-818B-40A1-93EC-B84531BDF4D0}" srcOrd="0" destOrd="0" presId="urn:microsoft.com/office/officeart/2008/layout/HorizontalMultiLevelHierarchy"/>
    <dgm:cxn modelId="{B778DB5D-34AA-429A-ADC6-8F2AEA5DDF94}" type="presParOf" srcId="{34C7732A-818B-40A1-93EC-B84531BDF4D0}" destId="{B288BE7A-52EB-4278-BAED-DC518F3D6102}" srcOrd="0" destOrd="0" presId="urn:microsoft.com/office/officeart/2008/layout/HorizontalMultiLevelHierarchy"/>
    <dgm:cxn modelId="{C53F18DF-5C53-4531-8DBA-08860F1DD2E5}" type="presParOf" srcId="{BFB049BB-D66F-4F06-A44E-22D68C0E0CE0}" destId="{15145524-A7A0-4DF7-8A90-2CA57E3A0040}" srcOrd="1" destOrd="0" presId="urn:microsoft.com/office/officeart/2008/layout/HorizontalMultiLevelHierarchy"/>
    <dgm:cxn modelId="{F8B5C936-3DB5-4E1C-B122-F244B62E8723}" type="presParOf" srcId="{15145524-A7A0-4DF7-8A90-2CA57E3A0040}" destId="{23DE828C-65F2-4520-ABFC-E8A97739A523}" srcOrd="0" destOrd="0" presId="urn:microsoft.com/office/officeart/2008/layout/HorizontalMultiLevelHierarchy"/>
    <dgm:cxn modelId="{05AE105D-8D6F-4C44-BC6A-8CC93D7036E0}" type="presParOf" srcId="{15145524-A7A0-4DF7-8A90-2CA57E3A0040}" destId="{F8B5FB0A-E92C-4515-8983-D1F6215DF345}" srcOrd="1" destOrd="0" presId="urn:microsoft.com/office/officeart/2008/layout/HorizontalMultiLevelHierarchy"/>
    <dgm:cxn modelId="{0CD50CF0-0F39-41C9-A012-08199627DD62}" type="presParOf" srcId="{BFB049BB-D66F-4F06-A44E-22D68C0E0CE0}" destId="{75901C31-530C-4D47-B88E-B0626FEDA687}" srcOrd="2" destOrd="0" presId="urn:microsoft.com/office/officeart/2008/layout/HorizontalMultiLevelHierarchy"/>
    <dgm:cxn modelId="{43CCEC04-A3A3-454D-A8F1-951851F06F92}" type="presParOf" srcId="{75901C31-530C-4D47-B88E-B0626FEDA687}" destId="{576CA642-1D23-4008-8912-CBA45576D912}" srcOrd="0" destOrd="0" presId="urn:microsoft.com/office/officeart/2008/layout/HorizontalMultiLevelHierarchy"/>
    <dgm:cxn modelId="{70B47D05-D204-412F-B511-09F84FBF0487}" type="presParOf" srcId="{BFB049BB-D66F-4F06-A44E-22D68C0E0CE0}" destId="{D1D1D1B3-3563-4311-AB69-A305D5855FCA}" srcOrd="3" destOrd="0" presId="urn:microsoft.com/office/officeart/2008/layout/HorizontalMultiLevelHierarchy"/>
    <dgm:cxn modelId="{E9AD2CFD-011D-4CB9-8D4C-625B51EBF617}" type="presParOf" srcId="{D1D1D1B3-3563-4311-AB69-A305D5855FCA}" destId="{A05AEA1C-5DD9-425E-A3DF-F819B9C33968}" srcOrd="0" destOrd="0" presId="urn:microsoft.com/office/officeart/2008/layout/HorizontalMultiLevelHierarchy"/>
    <dgm:cxn modelId="{145BF4E6-C998-40EB-A5AC-304709D6C2CD}" type="presParOf" srcId="{D1D1D1B3-3563-4311-AB69-A305D5855FCA}" destId="{8865DB7C-8B5C-460F-99ED-B089BAEFB5DC}" srcOrd="1" destOrd="0" presId="urn:microsoft.com/office/officeart/2008/layout/HorizontalMultiLevelHierarchy"/>
    <dgm:cxn modelId="{D00888F0-8A77-4355-AA36-5F8A55F9F769}" type="presParOf" srcId="{BFB049BB-D66F-4F06-A44E-22D68C0E0CE0}" destId="{87F8C843-929A-437B-A0A2-19E09FD4F2FF}" srcOrd="4" destOrd="0" presId="urn:microsoft.com/office/officeart/2008/layout/HorizontalMultiLevelHierarchy"/>
    <dgm:cxn modelId="{6F3B06A1-BCB0-41DF-822D-0BB55D7AF1C2}" type="presParOf" srcId="{87F8C843-929A-437B-A0A2-19E09FD4F2FF}" destId="{38B4FB12-655B-4075-B8E5-1CF7A0BEDC9F}" srcOrd="0" destOrd="0" presId="urn:microsoft.com/office/officeart/2008/layout/HorizontalMultiLevelHierarchy"/>
    <dgm:cxn modelId="{8E2B7187-C120-44DB-AFE6-D5CD909DCD3E}" type="presParOf" srcId="{BFB049BB-D66F-4F06-A44E-22D68C0E0CE0}" destId="{4686794F-1AA5-48E9-9446-00689E36E9D1}" srcOrd="5" destOrd="0" presId="urn:microsoft.com/office/officeart/2008/layout/HorizontalMultiLevelHierarchy"/>
    <dgm:cxn modelId="{BE493E91-CEB2-4EE3-9097-B743C8D1E26C}" type="presParOf" srcId="{4686794F-1AA5-48E9-9446-00689E36E9D1}" destId="{F0BB07E4-DC9B-45D4-B7FF-0E436B0CFD85}" srcOrd="0" destOrd="0" presId="urn:microsoft.com/office/officeart/2008/layout/HorizontalMultiLevelHierarchy"/>
    <dgm:cxn modelId="{5AB79885-D218-4083-A70F-FA1A0DFA2544}" type="presParOf" srcId="{4686794F-1AA5-48E9-9446-00689E36E9D1}" destId="{0996B9E8-3D8B-406E-9CFB-BB3FC49ACEC1}" srcOrd="1" destOrd="0" presId="urn:microsoft.com/office/officeart/2008/layout/HorizontalMultiLevelHierarchy"/>
    <dgm:cxn modelId="{FC085C97-7B97-43F3-91BC-94748199844F}" type="presParOf" srcId="{BFB049BB-D66F-4F06-A44E-22D68C0E0CE0}" destId="{AC218AA5-D7E6-4280-9FE5-D0B10914561E}" srcOrd="6" destOrd="0" presId="urn:microsoft.com/office/officeart/2008/layout/HorizontalMultiLevelHierarchy"/>
    <dgm:cxn modelId="{FFF52431-E77E-4794-BE82-A5F6619F9BDC}" type="presParOf" srcId="{AC218AA5-D7E6-4280-9FE5-D0B10914561E}" destId="{822D907C-2113-4FE2-A248-4EFD35696FD5}" srcOrd="0" destOrd="0" presId="urn:microsoft.com/office/officeart/2008/layout/HorizontalMultiLevelHierarchy"/>
    <dgm:cxn modelId="{B04FFCC1-DB63-4575-8F6A-700B3A4F1393}" type="presParOf" srcId="{BFB049BB-D66F-4F06-A44E-22D68C0E0CE0}" destId="{0F4C5B62-5494-44F8-AB96-0A16578A4D9F}" srcOrd="7" destOrd="0" presId="urn:microsoft.com/office/officeart/2008/layout/HorizontalMultiLevelHierarchy"/>
    <dgm:cxn modelId="{B5BAA01A-FA8E-46DE-9121-B0A13927E59A}" type="presParOf" srcId="{0F4C5B62-5494-44F8-AB96-0A16578A4D9F}" destId="{8A7B01AA-2DA7-4AEB-A4C0-0C7CF02FFEC2}" srcOrd="0" destOrd="0" presId="urn:microsoft.com/office/officeart/2008/layout/HorizontalMultiLevelHierarchy"/>
    <dgm:cxn modelId="{45837FB6-62CA-4C22-B6BE-11DE1AEF48D8}" type="presParOf" srcId="{0F4C5B62-5494-44F8-AB96-0A16578A4D9F}" destId="{A3C1E2DF-9356-4080-8318-E2E5F9ED493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A93DB9-0E89-4D67-AD1A-487BBC547ED2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s-PE"/>
        </a:p>
      </dgm:t>
    </dgm:pt>
    <dgm:pt modelId="{B95C5480-30A9-413C-80DA-DAFC78D48212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_tradnl" sz="3600" dirty="0"/>
            <a:t>GRAVES</a:t>
          </a:r>
          <a:endParaRPr lang="es-PE" sz="3600" dirty="0"/>
        </a:p>
      </dgm:t>
    </dgm:pt>
    <dgm:pt modelId="{12ADA6BD-6D82-4D85-88AB-02557A988470}" type="parTrans" cxnId="{75D5A391-66A3-4946-A270-EE96CE6D16E1}">
      <dgm:prSet/>
      <dgm:spPr/>
      <dgm:t>
        <a:bodyPr/>
        <a:lstStyle/>
        <a:p>
          <a:endParaRPr lang="es-PE" sz="1800"/>
        </a:p>
      </dgm:t>
    </dgm:pt>
    <dgm:pt modelId="{1D551D28-6168-4373-90C6-A197D01EC236}" type="sibTrans" cxnId="{75D5A391-66A3-4946-A270-EE96CE6D16E1}">
      <dgm:prSet/>
      <dgm:spPr/>
      <dgm:t>
        <a:bodyPr/>
        <a:lstStyle/>
        <a:p>
          <a:endParaRPr lang="es-PE" sz="1800"/>
        </a:p>
      </dgm:t>
    </dgm:pt>
    <dgm:pt modelId="{94E13B8F-703E-4F2C-B25C-A8FA8960EA97}">
      <dgm:prSet phldrT="[Texto]" custT="1"/>
      <dgm:spPr/>
      <dgm:t>
        <a:bodyPr/>
        <a:lstStyle/>
        <a:p>
          <a:r>
            <a:rPr lang="es-ES_tradnl" sz="1600" dirty="0"/>
            <a:t>Negarse a recibir las solicitudes de acceso a la información</a:t>
          </a:r>
          <a:r>
            <a:rPr lang="es-ES" sz="1600" dirty="0"/>
            <a:t>.</a:t>
          </a:r>
          <a:endParaRPr lang="es-PE" sz="1600" dirty="0"/>
        </a:p>
      </dgm:t>
    </dgm:pt>
    <dgm:pt modelId="{118E699E-33BA-4377-86D4-B6B55C0A743F}" type="parTrans" cxnId="{2DBB9133-E918-4A56-B81B-9BAE8F633D4F}">
      <dgm:prSet custT="1"/>
      <dgm:spPr/>
      <dgm:t>
        <a:bodyPr/>
        <a:lstStyle/>
        <a:p>
          <a:endParaRPr lang="es-PE" sz="500"/>
        </a:p>
      </dgm:t>
    </dgm:pt>
    <dgm:pt modelId="{D580F8F7-6622-446F-A6BF-EA3D69B5AD95}" type="sibTrans" cxnId="{2DBB9133-E918-4A56-B81B-9BAE8F633D4F}">
      <dgm:prSet/>
      <dgm:spPr/>
      <dgm:t>
        <a:bodyPr/>
        <a:lstStyle/>
        <a:p>
          <a:endParaRPr lang="es-PE" sz="1800"/>
        </a:p>
      </dgm:t>
    </dgm:pt>
    <dgm:pt modelId="{A6D5D880-ADE4-4EF8-A7C1-A86CFD07BD74}">
      <dgm:prSet custT="1"/>
      <dgm:spPr/>
      <dgm:t>
        <a:bodyPr/>
        <a:lstStyle/>
        <a:p>
          <a:r>
            <a:rPr lang="es-ES" sz="1600"/>
            <a:t>Incumplir injustificadamente los plazos para atender las solicitudes de información.</a:t>
          </a:r>
          <a:endParaRPr lang="es-ES" sz="1600" dirty="0"/>
        </a:p>
      </dgm:t>
    </dgm:pt>
    <dgm:pt modelId="{13896AD2-702B-4206-BF57-3D2AAA027A6E}" type="parTrans" cxnId="{2796F77B-9E02-4954-A149-B5F21740739E}">
      <dgm:prSet/>
      <dgm:spPr/>
      <dgm:t>
        <a:bodyPr/>
        <a:lstStyle/>
        <a:p>
          <a:endParaRPr lang="es-PE"/>
        </a:p>
      </dgm:t>
    </dgm:pt>
    <dgm:pt modelId="{E80709E0-952C-40B4-AF3C-1F92DEF2B36E}" type="sibTrans" cxnId="{2796F77B-9E02-4954-A149-B5F21740739E}">
      <dgm:prSet/>
      <dgm:spPr/>
      <dgm:t>
        <a:bodyPr/>
        <a:lstStyle/>
        <a:p>
          <a:endParaRPr lang="es-PE"/>
        </a:p>
      </dgm:t>
    </dgm:pt>
    <dgm:pt modelId="{D4C02B1D-E8E6-4B08-801F-DDD5D51E5471}">
      <dgm:prSet custT="1"/>
      <dgm:spPr/>
      <dgm:t>
        <a:bodyPr/>
        <a:lstStyle/>
        <a:p>
          <a:r>
            <a:rPr lang="es-ES_tradnl" sz="1600"/>
            <a:t>No incorporar el procedimiento de acceso en el TUPA.</a:t>
          </a:r>
          <a:endParaRPr lang="es-ES_tradnl" sz="1600" dirty="0"/>
        </a:p>
      </dgm:t>
    </dgm:pt>
    <dgm:pt modelId="{1D0E9D77-8784-405B-A12A-0E4765C50C94}" type="parTrans" cxnId="{3BF1A2D1-3FE0-4789-9452-6F2AC2D492C6}">
      <dgm:prSet/>
      <dgm:spPr/>
      <dgm:t>
        <a:bodyPr/>
        <a:lstStyle/>
        <a:p>
          <a:endParaRPr lang="es-PE"/>
        </a:p>
      </dgm:t>
    </dgm:pt>
    <dgm:pt modelId="{AFD0A773-B8DA-450A-8EAE-E8B18DD97B40}" type="sibTrans" cxnId="{3BF1A2D1-3FE0-4789-9452-6F2AC2D492C6}">
      <dgm:prSet/>
      <dgm:spPr/>
      <dgm:t>
        <a:bodyPr/>
        <a:lstStyle/>
        <a:p>
          <a:endParaRPr lang="es-PE"/>
        </a:p>
      </dgm:t>
    </dgm:pt>
    <dgm:pt modelId="{2BA7B209-2E8E-4914-BD86-A01B5319FA7C}">
      <dgm:prSet custT="1"/>
      <dgm:spPr/>
      <dgm:t>
        <a:bodyPr/>
        <a:lstStyle/>
        <a:p>
          <a:r>
            <a:rPr lang="es-ES_tradnl" sz="1600" dirty="0"/>
            <a:t>Aprobar o efectuar cobros adicionales, que no correspondan al costo de reproducción</a:t>
          </a:r>
          <a:r>
            <a:rPr lang="es-ES" sz="1600" dirty="0"/>
            <a:t>.</a:t>
          </a:r>
        </a:p>
      </dgm:t>
    </dgm:pt>
    <dgm:pt modelId="{CD1A83BF-FC26-4838-B469-48D13445DA7E}" type="parTrans" cxnId="{CF542955-926E-4FC4-86C5-2D21988E3D62}">
      <dgm:prSet/>
      <dgm:spPr/>
      <dgm:t>
        <a:bodyPr/>
        <a:lstStyle/>
        <a:p>
          <a:endParaRPr lang="es-PE"/>
        </a:p>
      </dgm:t>
    </dgm:pt>
    <dgm:pt modelId="{1E34C2C5-7E08-42B9-A635-D9030BF7A08F}" type="sibTrans" cxnId="{CF542955-926E-4FC4-86C5-2D21988E3D62}">
      <dgm:prSet/>
      <dgm:spPr/>
      <dgm:t>
        <a:bodyPr/>
        <a:lstStyle/>
        <a:p>
          <a:endParaRPr lang="es-PE"/>
        </a:p>
      </dgm:t>
    </dgm:pt>
    <dgm:pt modelId="{04D2869C-2498-4FD5-8E09-6497199952F5}">
      <dgm:prSet custT="1"/>
      <dgm:spPr/>
      <dgm:t>
        <a:bodyPr/>
        <a:lstStyle/>
        <a:p>
          <a:r>
            <a:rPr lang="es-ES" sz="1600"/>
            <a:t>No remitir, dentro del plazo establecido, la información requerida por la Autoridad.</a:t>
          </a:r>
          <a:endParaRPr lang="es-ES" sz="1600" dirty="0"/>
        </a:p>
      </dgm:t>
    </dgm:pt>
    <dgm:pt modelId="{64CC7DE0-F1B6-4D08-BE32-BCD4A4FD0681}" type="parTrans" cxnId="{6A5AAD0D-62D9-4712-BCFF-DFCADD9A5EA9}">
      <dgm:prSet/>
      <dgm:spPr/>
      <dgm:t>
        <a:bodyPr/>
        <a:lstStyle/>
        <a:p>
          <a:endParaRPr lang="es-PE"/>
        </a:p>
      </dgm:t>
    </dgm:pt>
    <dgm:pt modelId="{0F1FF40D-A12A-4394-807E-91E40BCF5C5D}" type="sibTrans" cxnId="{6A5AAD0D-62D9-4712-BCFF-DFCADD9A5EA9}">
      <dgm:prSet/>
      <dgm:spPr/>
      <dgm:t>
        <a:bodyPr/>
        <a:lstStyle/>
        <a:p>
          <a:endParaRPr lang="es-PE"/>
        </a:p>
      </dgm:t>
    </dgm:pt>
    <dgm:pt modelId="{64E8BDC2-DBB2-40DC-A166-ACC12A270BE7}">
      <dgm:prSet custT="1"/>
      <dgm:spPr/>
      <dgm:t>
        <a:bodyPr/>
        <a:lstStyle/>
        <a:p>
          <a:r>
            <a:rPr lang="es-ES" sz="1600"/>
            <a:t>Incumplir con la obligación de colaboración con la Autoridad.</a:t>
          </a:r>
          <a:endParaRPr lang="es-ES_tradnl" sz="1600" dirty="0"/>
        </a:p>
      </dgm:t>
    </dgm:pt>
    <dgm:pt modelId="{20BF9CC2-7731-4EE7-8D07-05992853CE76}" type="parTrans" cxnId="{D9EFD2F1-F91E-4164-83E8-2A60E389B186}">
      <dgm:prSet/>
      <dgm:spPr/>
      <dgm:t>
        <a:bodyPr/>
        <a:lstStyle/>
        <a:p>
          <a:endParaRPr lang="es-PE"/>
        </a:p>
      </dgm:t>
    </dgm:pt>
    <dgm:pt modelId="{4F4A6F5D-4029-4870-9BC0-C18797D0520C}" type="sibTrans" cxnId="{D9EFD2F1-F91E-4164-83E8-2A60E389B186}">
      <dgm:prSet/>
      <dgm:spPr/>
      <dgm:t>
        <a:bodyPr/>
        <a:lstStyle/>
        <a:p>
          <a:endParaRPr lang="es-PE"/>
        </a:p>
      </dgm:t>
    </dgm:pt>
    <dgm:pt modelId="{38DCBE39-F71C-40B6-87CD-59FDEC3D7959}" type="pres">
      <dgm:prSet presAssocID="{F9A93DB9-0E89-4D67-AD1A-487BBC547ED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2C06A17-55EA-42D7-8709-9A13545063B0}" type="pres">
      <dgm:prSet presAssocID="{B95C5480-30A9-413C-80DA-DAFC78D48212}" presName="root1" presStyleCnt="0"/>
      <dgm:spPr/>
    </dgm:pt>
    <dgm:pt modelId="{F96061C7-8D25-41F1-81C6-3D2CDF69F50A}" type="pres">
      <dgm:prSet presAssocID="{B95C5480-30A9-413C-80DA-DAFC78D48212}" presName="LevelOneTextNode" presStyleLbl="node0" presStyleIdx="0" presStyleCnt="1">
        <dgm:presLayoutVars>
          <dgm:chPref val="3"/>
        </dgm:presLayoutVars>
      </dgm:prSet>
      <dgm:spPr/>
    </dgm:pt>
    <dgm:pt modelId="{BFB049BB-D66F-4F06-A44E-22D68C0E0CE0}" type="pres">
      <dgm:prSet presAssocID="{B95C5480-30A9-413C-80DA-DAFC78D48212}" presName="level2hierChild" presStyleCnt="0"/>
      <dgm:spPr/>
    </dgm:pt>
    <dgm:pt modelId="{34C7732A-818B-40A1-93EC-B84531BDF4D0}" type="pres">
      <dgm:prSet presAssocID="{118E699E-33BA-4377-86D4-B6B55C0A743F}" presName="conn2-1" presStyleLbl="parChTrans1D2" presStyleIdx="0" presStyleCnt="6"/>
      <dgm:spPr/>
    </dgm:pt>
    <dgm:pt modelId="{B288BE7A-52EB-4278-BAED-DC518F3D6102}" type="pres">
      <dgm:prSet presAssocID="{118E699E-33BA-4377-86D4-B6B55C0A743F}" presName="connTx" presStyleLbl="parChTrans1D2" presStyleIdx="0" presStyleCnt="6"/>
      <dgm:spPr/>
    </dgm:pt>
    <dgm:pt modelId="{15145524-A7A0-4DF7-8A90-2CA57E3A0040}" type="pres">
      <dgm:prSet presAssocID="{94E13B8F-703E-4F2C-B25C-A8FA8960EA97}" presName="root2" presStyleCnt="0"/>
      <dgm:spPr/>
    </dgm:pt>
    <dgm:pt modelId="{23DE828C-65F2-4520-ABFC-E8A97739A523}" type="pres">
      <dgm:prSet presAssocID="{94E13B8F-703E-4F2C-B25C-A8FA8960EA97}" presName="LevelTwoTextNode" presStyleLbl="node2" presStyleIdx="0" presStyleCnt="6" custScaleX="333211">
        <dgm:presLayoutVars>
          <dgm:chPref val="3"/>
        </dgm:presLayoutVars>
      </dgm:prSet>
      <dgm:spPr/>
    </dgm:pt>
    <dgm:pt modelId="{F8B5FB0A-E92C-4515-8983-D1F6215DF345}" type="pres">
      <dgm:prSet presAssocID="{94E13B8F-703E-4F2C-B25C-A8FA8960EA97}" presName="level3hierChild" presStyleCnt="0"/>
      <dgm:spPr/>
    </dgm:pt>
    <dgm:pt modelId="{816A46E4-FA7E-4690-B15C-9A92F204E460}" type="pres">
      <dgm:prSet presAssocID="{13896AD2-702B-4206-BF57-3D2AAA027A6E}" presName="conn2-1" presStyleLbl="parChTrans1D2" presStyleIdx="1" presStyleCnt="6"/>
      <dgm:spPr/>
    </dgm:pt>
    <dgm:pt modelId="{FD05C0F0-47A1-4314-9068-67731BFA8F18}" type="pres">
      <dgm:prSet presAssocID="{13896AD2-702B-4206-BF57-3D2AAA027A6E}" presName="connTx" presStyleLbl="parChTrans1D2" presStyleIdx="1" presStyleCnt="6"/>
      <dgm:spPr/>
    </dgm:pt>
    <dgm:pt modelId="{C25891DF-0819-4F89-9DFB-2F0BF2F4CDD9}" type="pres">
      <dgm:prSet presAssocID="{A6D5D880-ADE4-4EF8-A7C1-A86CFD07BD74}" presName="root2" presStyleCnt="0"/>
      <dgm:spPr/>
    </dgm:pt>
    <dgm:pt modelId="{397A9747-3257-459C-A9EC-2A1640152617}" type="pres">
      <dgm:prSet presAssocID="{A6D5D880-ADE4-4EF8-A7C1-A86CFD07BD74}" presName="LevelTwoTextNode" presStyleLbl="node2" presStyleIdx="1" presStyleCnt="6" custScaleX="333211">
        <dgm:presLayoutVars>
          <dgm:chPref val="3"/>
        </dgm:presLayoutVars>
      </dgm:prSet>
      <dgm:spPr/>
    </dgm:pt>
    <dgm:pt modelId="{57684254-DE10-45DC-A25E-0BC374F216D2}" type="pres">
      <dgm:prSet presAssocID="{A6D5D880-ADE4-4EF8-A7C1-A86CFD07BD74}" presName="level3hierChild" presStyleCnt="0"/>
      <dgm:spPr/>
    </dgm:pt>
    <dgm:pt modelId="{363FD8E9-58C4-4684-A483-41BAC4434A6E}" type="pres">
      <dgm:prSet presAssocID="{1D0E9D77-8784-405B-A12A-0E4765C50C94}" presName="conn2-1" presStyleLbl="parChTrans1D2" presStyleIdx="2" presStyleCnt="6"/>
      <dgm:spPr/>
    </dgm:pt>
    <dgm:pt modelId="{3E4A427C-7F2B-4461-BA20-7E27C66496C1}" type="pres">
      <dgm:prSet presAssocID="{1D0E9D77-8784-405B-A12A-0E4765C50C94}" presName="connTx" presStyleLbl="parChTrans1D2" presStyleIdx="2" presStyleCnt="6"/>
      <dgm:spPr/>
    </dgm:pt>
    <dgm:pt modelId="{4C5B3A8E-FD44-4A05-B2F0-B275A5344905}" type="pres">
      <dgm:prSet presAssocID="{D4C02B1D-E8E6-4B08-801F-DDD5D51E5471}" presName="root2" presStyleCnt="0"/>
      <dgm:spPr/>
    </dgm:pt>
    <dgm:pt modelId="{B83CE4A2-FCC3-4F32-90CA-C6D43D669BFC}" type="pres">
      <dgm:prSet presAssocID="{D4C02B1D-E8E6-4B08-801F-DDD5D51E5471}" presName="LevelTwoTextNode" presStyleLbl="node2" presStyleIdx="2" presStyleCnt="6" custScaleX="333211">
        <dgm:presLayoutVars>
          <dgm:chPref val="3"/>
        </dgm:presLayoutVars>
      </dgm:prSet>
      <dgm:spPr/>
    </dgm:pt>
    <dgm:pt modelId="{AFB133CF-7303-4C4B-8667-FBCC12B6D84B}" type="pres">
      <dgm:prSet presAssocID="{D4C02B1D-E8E6-4B08-801F-DDD5D51E5471}" presName="level3hierChild" presStyleCnt="0"/>
      <dgm:spPr/>
    </dgm:pt>
    <dgm:pt modelId="{DA860749-43DE-4ABA-B839-DBD0E17CC522}" type="pres">
      <dgm:prSet presAssocID="{CD1A83BF-FC26-4838-B469-48D13445DA7E}" presName="conn2-1" presStyleLbl="parChTrans1D2" presStyleIdx="3" presStyleCnt="6"/>
      <dgm:spPr/>
    </dgm:pt>
    <dgm:pt modelId="{0D190248-BB78-44BD-94FA-96FDBBEC7994}" type="pres">
      <dgm:prSet presAssocID="{CD1A83BF-FC26-4838-B469-48D13445DA7E}" presName="connTx" presStyleLbl="parChTrans1D2" presStyleIdx="3" presStyleCnt="6"/>
      <dgm:spPr/>
    </dgm:pt>
    <dgm:pt modelId="{468C7F12-50E4-4F40-80E7-AF374AD47274}" type="pres">
      <dgm:prSet presAssocID="{2BA7B209-2E8E-4914-BD86-A01B5319FA7C}" presName="root2" presStyleCnt="0"/>
      <dgm:spPr/>
    </dgm:pt>
    <dgm:pt modelId="{354F3F45-494C-48AD-A138-8F87BEFAFB24}" type="pres">
      <dgm:prSet presAssocID="{2BA7B209-2E8E-4914-BD86-A01B5319FA7C}" presName="LevelTwoTextNode" presStyleLbl="node2" presStyleIdx="3" presStyleCnt="6" custScaleX="333211">
        <dgm:presLayoutVars>
          <dgm:chPref val="3"/>
        </dgm:presLayoutVars>
      </dgm:prSet>
      <dgm:spPr/>
    </dgm:pt>
    <dgm:pt modelId="{70FC4BF1-CA1D-4E7A-A6F1-4F8C4660842E}" type="pres">
      <dgm:prSet presAssocID="{2BA7B209-2E8E-4914-BD86-A01B5319FA7C}" presName="level3hierChild" presStyleCnt="0"/>
      <dgm:spPr/>
    </dgm:pt>
    <dgm:pt modelId="{C0B51444-3417-4732-A1F4-34BF0103B8B8}" type="pres">
      <dgm:prSet presAssocID="{64CC7DE0-F1B6-4D08-BE32-BCD4A4FD0681}" presName="conn2-1" presStyleLbl="parChTrans1D2" presStyleIdx="4" presStyleCnt="6"/>
      <dgm:spPr/>
    </dgm:pt>
    <dgm:pt modelId="{D919D7B0-F710-4514-8240-396E96A2EECF}" type="pres">
      <dgm:prSet presAssocID="{64CC7DE0-F1B6-4D08-BE32-BCD4A4FD0681}" presName="connTx" presStyleLbl="parChTrans1D2" presStyleIdx="4" presStyleCnt="6"/>
      <dgm:spPr/>
    </dgm:pt>
    <dgm:pt modelId="{34A0B6E4-62D3-43DF-A54D-ED06F3C19E36}" type="pres">
      <dgm:prSet presAssocID="{04D2869C-2498-4FD5-8E09-6497199952F5}" presName="root2" presStyleCnt="0"/>
      <dgm:spPr/>
    </dgm:pt>
    <dgm:pt modelId="{6152FA86-44BD-4231-A0CC-8E36DE7FD499}" type="pres">
      <dgm:prSet presAssocID="{04D2869C-2498-4FD5-8E09-6497199952F5}" presName="LevelTwoTextNode" presStyleLbl="node2" presStyleIdx="4" presStyleCnt="6" custScaleX="333211">
        <dgm:presLayoutVars>
          <dgm:chPref val="3"/>
        </dgm:presLayoutVars>
      </dgm:prSet>
      <dgm:spPr/>
    </dgm:pt>
    <dgm:pt modelId="{A9A7EBE1-493F-4AE7-9F12-9502CF16B0E4}" type="pres">
      <dgm:prSet presAssocID="{04D2869C-2498-4FD5-8E09-6497199952F5}" presName="level3hierChild" presStyleCnt="0"/>
      <dgm:spPr/>
    </dgm:pt>
    <dgm:pt modelId="{E2A3B4D3-21C3-4E8F-ABF6-E92A3EBE36EC}" type="pres">
      <dgm:prSet presAssocID="{20BF9CC2-7731-4EE7-8D07-05992853CE76}" presName="conn2-1" presStyleLbl="parChTrans1D2" presStyleIdx="5" presStyleCnt="6"/>
      <dgm:spPr/>
    </dgm:pt>
    <dgm:pt modelId="{BDA56840-36BA-46D9-8675-5537118FB1D4}" type="pres">
      <dgm:prSet presAssocID="{20BF9CC2-7731-4EE7-8D07-05992853CE76}" presName="connTx" presStyleLbl="parChTrans1D2" presStyleIdx="5" presStyleCnt="6"/>
      <dgm:spPr/>
    </dgm:pt>
    <dgm:pt modelId="{85A58502-20C7-4FBA-832D-94A352468CCA}" type="pres">
      <dgm:prSet presAssocID="{64E8BDC2-DBB2-40DC-A166-ACC12A270BE7}" presName="root2" presStyleCnt="0"/>
      <dgm:spPr/>
    </dgm:pt>
    <dgm:pt modelId="{97BAD032-28B4-4267-A170-28D04FEB54FD}" type="pres">
      <dgm:prSet presAssocID="{64E8BDC2-DBB2-40DC-A166-ACC12A270BE7}" presName="LevelTwoTextNode" presStyleLbl="node2" presStyleIdx="5" presStyleCnt="6" custScaleX="333211">
        <dgm:presLayoutVars>
          <dgm:chPref val="3"/>
        </dgm:presLayoutVars>
      </dgm:prSet>
      <dgm:spPr/>
    </dgm:pt>
    <dgm:pt modelId="{681545F1-9441-4883-98CD-C4664C87FA52}" type="pres">
      <dgm:prSet presAssocID="{64E8BDC2-DBB2-40DC-A166-ACC12A270BE7}" presName="level3hierChild" presStyleCnt="0"/>
      <dgm:spPr/>
    </dgm:pt>
  </dgm:ptLst>
  <dgm:cxnLst>
    <dgm:cxn modelId="{CAAEC900-6C55-448A-9DD8-D9049B996E4D}" type="presOf" srcId="{D4C02B1D-E8E6-4B08-801F-DDD5D51E5471}" destId="{B83CE4A2-FCC3-4F32-90CA-C6D43D669BFC}" srcOrd="0" destOrd="0" presId="urn:microsoft.com/office/officeart/2008/layout/HorizontalMultiLevelHierarchy"/>
    <dgm:cxn modelId="{6A5AAD0D-62D9-4712-BCFF-DFCADD9A5EA9}" srcId="{B95C5480-30A9-413C-80DA-DAFC78D48212}" destId="{04D2869C-2498-4FD5-8E09-6497199952F5}" srcOrd="4" destOrd="0" parTransId="{64CC7DE0-F1B6-4D08-BE32-BCD4A4FD0681}" sibTransId="{0F1FF40D-A12A-4394-807E-91E40BCF5C5D}"/>
    <dgm:cxn modelId="{1ACECA18-61D7-495F-B47A-2613FE1E0DD4}" type="presOf" srcId="{B95C5480-30A9-413C-80DA-DAFC78D48212}" destId="{F96061C7-8D25-41F1-81C6-3D2CDF69F50A}" srcOrd="0" destOrd="0" presId="urn:microsoft.com/office/officeart/2008/layout/HorizontalMultiLevelHierarchy"/>
    <dgm:cxn modelId="{45E60D1A-E701-4B4C-A0BF-981CC05F9AC8}" type="presOf" srcId="{13896AD2-702B-4206-BF57-3D2AAA027A6E}" destId="{FD05C0F0-47A1-4314-9068-67731BFA8F18}" srcOrd="1" destOrd="0" presId="urn:microsoft.com/office/officeart/2008/layout/HorizontalMultiLevelHierarchy"/>
    <dgm:cxn modelId="{79114120-0BEC-4A41-B19A-F5DA04900879}" type="presOf" srcId="{A6D5D880-ADE4-4EF8-A7C1-A86CFD07BD74}" destId="{397A9747-3257-459C-A9EC-2A1640152617}" srcOrd="0" destOrd="0" presId="urn:microsoft.com/office/officeart/2008/layout/HorizontalMultiLevelHierarchy"/>
    <dgm:cxn modelId="{2DBB9133-E918-4A56-B81B-9BAE8F633D4F}" srcId="{B95C5480-30A9-413C-80DA-DAFC78D48212}" destId="{94E13B8F-703E-4F2C-B25C-A8FA8960EA97}" srcOrd="0" destOrd="0" parTransId="{118E699E-33BA-4377-86D4-B6B55C0A743F}" sibTransId="{D580F8F7-6622-446F-A6BF-EA3D69B5AD95}"/>
    <dgm:cxn modelId="{B8CB3E44-0744-402F-B9EF-6170981D283B}" type="presOf" srcId="{64CC7DE0-F1B6-4D08-BE32-BCD4A4FD0681}" destId="{C0B51444-3417-4732-A1F4-34BF0103B8B8}" srcOrd="0" destOrd="0" presId="urn:microsoft.com/office/officeart/2008/layout/HorizontalMultiLevelHierarchy"/>
    <dgm:cxn modelId="{B2CF9865-BCC9-446D-B4D6-1C959AC23385}" type="presOf" srcId="{F9A93DB9-0E89-4D67-AD1A-487BBC547ED2}" destId="{38DCBE39-F71C-40B6-87CD-59FDEC3D7959}" srcOrd="0" destOrd="0" presId="urn:microsoft.com/office/officeart/2008/layout/HorizontalMultiLevelHierarchy"/>
    <dgm:cxn modelId="{47E33952-9D97-44D1-AAFB-D0B00D892AA4}" type="presOf" srcId="{20BF9CC2-7731-4EE7-8D07-05992853CE76}" destId="{BDA56840-36BA-46D9-8675-5537118FB1D4}" srcOrd="1" destOrd="0" presId="urn:microsoft.com/office/officeart/2008/layout/HorizontalMultiLevelHierarchy"/>
    <dgm:cxn modelId="{CF542955-926E-4FC4-86C5-2D21988E3D62}" srcId="{B95C5480-30A9-413C-80DA-DAFC78D48212}" destId="{2BA7B209-2E8E-4914-BD86-A01B5319FA7C}" srcOrd="3" destOrd="0" parTransId="{CD1A83BF-FC26-4838-B469-48D13445DA7E}" sibTransId="{1E34C2C5-7E08-42B9-A635-D9030BF7A08F}"/>
    <dgm:cxn modelId="{E0A0CA77-2B2D-48F0-99A8-324FAC58E9FF}" type="presOf" srcId="{94E13B8F-703E-4F2C-B25C-A8FA8960EA97}" destId="{23DE828C-65F2-4520-ABFC-E8A97739A523}" srcOrd="0" destOrd="0" presId="urn:microsoft.com/office/officeart/2008/layout/HorizontalMultiLevelHierarchy"/>
    <dgm:cxn modelId="{2796F77B-9E02-4954-A149-B5F21740739E}" srcId="{B95C5480-30A9-413C-80DA-DAFC78D48212}" destId="{A6D5D880-ADE4-4EF8-A7C1-A86CFD07BD74}" srcOrd="1" destOrd="0" parTransId="{13896AD2-702B-4206-BF57-3D2AAA027A6E}" sibTransId="{E80709E0-952C-40B4-AF3C-1F92DEF2B36E}"/>
    <dgm:cxn modelId="{75D5A391-66A3-4946-A270-EE96CE6D16E1}" srcId="{F9A93DB9-0E89-4D67-AD1A-487BBC547ED2}" destId="{B95C5480-30A9-413C-80DA-DAFC78D48212}" srcOrd="0" destOrd="0" parTransId="{12ADA6BD-6D82-4D85-88AB-02557A988470}" sibTransId="{1D551D28-6168-4373-90C6-A197D01EC236}"/>
    <dgm:cxn modelId="{7C743F98-73A8-48F3-9FFE-7D3DA886FF55}" type="presOf" srcId="{CD1A83BF-FC26-4838-B469-48D13445DA7E}" destId="{0D190248-BB78-44BD-94FA-96FDBBEC7994}" srcOrd="1" destOrd="0" presId="urn:microsoft.com/office/officeart/2008/layout/HorizontalMultiLevelHierarchy"/>
    <dgm:cxn modelId="{6E67AA99-C5F8-4800-A41B-47E6E6512A56}" type="presOf" srcId="{118E699E-33BA-4377-86D4-B6B55C0A743F}" destId="{34C7732A-818B-40A1-93EC-B84531BDF4D0}" srcOrd="0" destOrd="0" presId="urn:microsoft.com/office/officeart/2008/layout/HorizontalMultiLevelHierarchy"/>
    <dgm:cxn modelId="{51733A9A-5D15-46B8-BD16-2CB760F8A526}" type="presOf" srcId="{1D0E9D77-8784-405B-A12A-0E4765C50C94}" destId="{3E4A427C-7F2B-4461-BA20-7E27C66496C1}" srcOrd="1" destOrd="0" presId="urn:microsoft.com/office/officeart/2008/layout/HorizontalMultiLevelHierarchy"/>
    <dgm:cxn modelId="{72552DAB-CD1E-4785-967F-7C9E51250FCD}" type="presOf" srcId="{20BF9CC2-7731-4EE7-8D07-05992853CE76}" destId="{E2A3B4D3-21C3-4E8F-ABF6-E92A3EBE36EC}" srcOrd="0" destOrd="0" presId="urn:microsoft.com/office/officeart/2008/layout/HorizontalMultiLevelHierarchy"/>
    <dgm:cxn modelId="{5A09FEC0-0458-4168-826F-B8CBC247CB19}" type="presOf" srcId="{CD1A83BF-FC26-4838-B469-48D13445DA7E}" destId="{DA860749-43DE-4ABA-B839-DBD0E17CC522}" srcOrd="0" destOrd="0" presId="urn:microsoft.com/office/officeart/2008/layout/HorizontalMultiLevelHierarchy"/>
    <dgm:cxn modelId="{3BF1A2D1-3FE0-4789-9452-6F2AC2D492C6}" srcId="{B95C5480-30A9-413C-80DA-DAFC78D48212}" destId="{D4C02B1D-E8E6-4B08-801F-DDD5D51E5471}" srcOrd="2" destOrd="0" parTransId="{1D0E9D77-8784-405B-A12A-0E4765C50C94}" sibTransId="{AFD0A773-B8DA-450A-8EAE-E8B18DD97B40}"/>
    <dgm:cxn modelId="{5A1AF8D4-E2B0-4B99-97AF-BA20F3D5E8C1}" type="presOf" srcId="{64CC7DE0-F1B6-4D08-BE32-BCD4A4FD0681}" destId="{D919D7B0-F710-4514-8240-396E96A2EECF}" srcOrd="1" destOrd="0" presId="urn:microsoft.com/office/officeart/2008/layout/HorizontalMultiLevelHierarchy"/>
    <dgm:cxn modelId="{F76F23DB-5C2B-4C72-A5E4-761F1CB65C51}" type="presOf" srcId="{64E8BDC2-DBB2-40DC-A166-ACC12A270BE7}" destId="{97BAD032-28B4-4267-A170-28D04FEB54FD}" srcOrd="0" destOrd="0" presId="urn:microsoft.com/office/officeart/2008/layout/HorizontalMultiLevelHierarchy"/>
    <dgm:cxn modelId="{9616C9DD-8574-4284-8C09-BACDE7C6D6D4}" type="presOf" srcId="{1D0E9D77-8784-405B-A12A-0E4765C50C94}" destId="{363FD8E9-58C4-4684-A483-41BAC4434A6E}" srcOrd="0" destOrd="0" presId="urn:microsoft.com/office/officeart/2008/layout/HorizontalMultiLevelHierarchy"/>
    <dgm:cxn modelId="{14C0B1E0-A9CC-4424-A262-43108C744695}" type="presOf" srcId="{04D2869C-2498-4FD5-8E09-6497199952F5}" destId="{6152FA86-44BD-4231-A0CC-8E36DE7FD499}" srcOrd="0" destOrd="0" presId="urn:microsoft.com/office/officeart/2008/layout/HorizontalMultiLevelHierarchy"/>
    <dgm:cxn modelId="{17933AE4-1648-4FFE-A751-202F650C8FCC}" type="presOf" srcId="{13896AD2-702B-4206-BF57-3D2AAA027A6E}" destId="{816A46E4-FA7E-4690-B15C-9A92F204E460}" srcOrd="0" destOrd="0" presId="urn:microsoft.com/office/officeart/2008/layout/HorizontalMultiLevelHierarchy"/>
    <dgm:cxn modelId="{6B1A23ED-1CA6-4E08-9CCC-7EED23B4F32E}" type="presOf" srcId="{118E699E-33BA-4377-86D4-B6B55C0A743F}" destId="{B288BE7A-52EB-4278-BAED-DC518F3D6102}" srcOrd="1" destOrd="0" presId="urn:microsoft.com/office/officeart/2008/layout/HorizontalMultiLevelHierarchy"/>
    <dgm:cxn modelId="{DDB195F1-FE43-4FE0-8B4F-F734C672B454}" type="presOf" srcId="{2BA7B209-2E8E-4914-BD86-A01B5319FA7C}" destId="{354F3F45-494C-48AD-A138-8F87BEFAFB24}" srcOrd="0" destOrd="0" presId="urn:microsoft.com/office/officeart/2008/layout/HorizontalMultiLevelHierarchy"/>
    <dgm:cxn modelId="{D9EFD2F1-F91E-4164-83E8-2A60E389B186}" srcId="{B95C5480-30A9-413C-80DA-DAFC78D48212}" destId="{64E8BDC2-DBB2-40DC-A166-ACC12A270BE7}" srcOrd="5" destOrd="0" parTransId="{20BF9CC2-7731-4EE7-8D07-05992853CE76}" sibTransId="{4F4A6F5D-4029-4870-9BC0-C18797D0520C}"/>
    <dgm:cxn modelId="{57FA93E4-FE45-44AA-8053-E451C120B89C}" type="presParOf" srcId="{38DCBE39-F71C-40B6-87CD-59FDEC3D7959}" destId="{82C06A17-55EA-42D7-8709-9A13545063B0}" srcOrd="0" destOrd="0" presId="urn:microsoft.com/office/officeart/2008/layout/HorizontalMultiLevelHierarchy"/>
    <dgm:cxn modelId="{10BBD549-A2D9-4CFF-B310-7848AB6E01FD}" type="presParOf" srcId="{82C06A17-55EA-42D7-8709-9A13545063B0}" destId="{F96061C7-8D25-41F1-81C6-3D2CDF69F50A}" srcOrd="0" destOrd="0" presId="urn:microsoft.com/office/officeart/2008/layout/HorizontalMultiLevelHierarchy"/>
    <dgm:cxn modelId="{6132A07B-2FC0-48EE-BE6F-D5380F0A7156}" type="presParOf" srcId="{82C06A17-55EA-42D7-8709-9A13545063B0}" destId="{BFB049BB-D66F-4F06-A44E-22D68C0E0CE0}" srcOrd="1" destOrd="0" presId="urn:microsoft.com/office/officeart/2008/layout/HorizontalMultiLevelHierarchy"/>
    <dgm:cxn modelId="{3B527709-0066-4E3E-9E0A-49DDDCB17EC9}" type="presParOf" srcId="{BFB049BB-D66F-4F06-A44E-22D68C0E0CE0}" destId="{34C7732A-818B-40A1-93EC-B84531BDF4D0}" srcOrd="0" destOrd="0" presId="urn:microsoft.com/office/officeart/2008/layout/HorizontalMultiLevelHierarchy"/>
    <dgm:cxn modelId="{4875981F-EBB0-449E-B175-4082E834B0CB}" type="presParOf" srcId="{34C7732A-818B-40A1-93EC-B84531BDF4D0}" destId="{B288BE7A-52EB-4278-BAED-DC518F3D6102}" srcOrd="0" destOrd="0" presId="urn:microsoft.com/office/officeart/2008/layout/HorizontalMultiLevelHierarchy"/>
    <dgm:cxn modelId="{51403296-DD7C-44EC-A806-0F42307CD6FC}" type="presParOf" srcId="{BFB049BB-D66F-4F06-A44E-22D68C0E0CE0}" destId="{15145524-A7A0-4DF7-8A90-2CA57E3A0040}" srcOrd="1" destOrd="0" presId="urn:microsoft.com/office/officeart/2008/layout/HorizontalMultiLevelHierarchy"/>
    <dgm:cxn modelId="{FA494BEF-5796-4360-AFB8-277668238C5C}" type="presParOf" srcId="{15145524-A7A0-4DF7-8A90-2CA57E3A0040}" destId="{23DE828C-65F2-4520-ABFC-E8A97739A523}" srcOrd="0" destOrd="0" presId="urn:microsoft.com/office/officeart/2008/layout/HorizontalMultiLevelHierarchy"/>
    <dgm:cxn modelId="{B2498AC9-535F-4446-BC98-571609A6F23A}" type="presParOf" srcId="{15145524-A7A0-4DF7-8A90-2CA57E3A0040}" destId="{F8B5FB0A-E92C-4515-8983-D1F6215DF345}" srcOrd="1" destOrd="0" presId="urn:microsoft.com/office/officeart/2008/layout/HorizontalMultiLevelHierarchy"/>
    <dgm:cxn modelId="{3FDE97A0-A863-4982-AE80-677084ABE8A5}" type="presParOf" srcId="{BFB049BB-D66F-4F06-A44E-22D68C0E0CE0}" destId="{816A46E4-FA7E-4690-B15C-9A92F204E460}" srcOrd="2" destOrd="0" presId="urn:microsoft.com/office/officeart/2008/layout/HorizontalMultiLevelHierarchy"/>
    <dgm:cxn modelId="{73F8BC22-7DD9-44E4-B6BF-B72F59F447C0}" type="presParOf" srcId="{816A46E4-FA7E-4690-B15C-9A92F204E460}" destId="{FD05C0F0-47A1-4314-9068-67731BFA8F18}" srcOrd="0" destOrd="0" presId="urn:microsoft.com/office/officeart/2008/layout/HorizontalMultiLevelHierarchy"/>
    <dgm:cxn modelId="{D253AB7A-8AB4-4F9F-996A-0985099B04D7}" type="presParOf" srcId="{BFB049BB-D66F-4F06-A44E-22D68C0E0CE0}" destId="{C25891DF-0819-4F89-9DFB-2F0BF2F4CDD9}" srcOrd="3" destOrd="0" presId="urn:microsoft.com/office/officeart/2008/layout/HorizontalMultiLevelHierarchy"/>
    <dgm:cxn modelId="{7F2F8AE3-4999-46D0-A51C-19CAF03B800F}" type="presParOf" srcId="{C25891DF-0819-4F89-9DFB-2F0BF2F4CDD9}" destId="{397A9747-3257-459C-A9EC-2A1640152617}" srcOrd="0" destOrd="0" presId="urn:microsoft.com/office/officeart/2008/layout/HorizontalMultiLevelHierarchy"/>
    <dgm:cxn modelId="{E9921669-529E-48B5-A18A-A0BADF78DB47}" type="presParOf" srcId="{C25891DF-0819-4F89-9DFB-2F0BF2F4CDD9}" destId="{57684254-DE10-45DC-A25E-0BC374F216D2}" srcOrd="1" destOrd="0" presId="urn:microsoft.com/office/officeart/2008/layout/HorizontalMultiLevelHierarchy"/>
    <dgm:cxn modelId="{63071D3F-F406-4237-A79F-83BC56F57B07}" type="presParOf" srcId="{BFB049BB-D66F-4F06-A44E-22D68C0E0CE0}" destId="{363FD8E9-58C4-4684-A483-41BAC4434A6E}" srcOrd="4" destOrd="0" presId="urn:microsoft.com/office/officeart/2008/layout/HorizontalMultiLevelHierarchy"/>
    <dgm:cxn modelId="{9F35D0C5-0EF5-4059-AAA0-03BC6479F488}" type="presParOf" srcId="{363FD8E9-58C4-4684-A483-41BAC4434A6E}" destId="{3E4A427C-7F2B-4461-BA20-7E27C66496C1}" srcOrd="0" destOrd="0" presId="urn:microsoft.com/office/officeart/2008/layout/HorizontalMultiLevelHierarchy"/>
    <dgm:cxn modelId="{CD178000-C075-484E-A35C-AC6927FB7ECA}" type="presParOf" srcId="{BFB049BB-D66F-4F06-A44E-22D68C0E0CE0}" destId="{4C5B3A8E-FD44-4A05-B2F0-B275A5344905}" srcOrd="5" destOrd="0" presId="urn:microsoft.com/office/officeart/2008/layout/HorizontalMultiLevelHierarchy"/>
    <dgm:cxn modelId="{0AB4B0C8-BAF5-4FE9-9B9B-C2EE4ECA392E}" type="presParOf" srcId="{4C5B3A8E-FD44-4A05-B2F0-B275A5344905}" destId="{B83CE4A2-FCC3-4F32-90CA-C6D43D669BFC}" srcOrd="0" destOrd="0" presId="urn:microsoft.com/office/officeart/2008/layout/HorizontalMultiLevelHierarchy"/>
    <dgm:cxn modelId="{DD840223-BCF4-43F9-82DE-CFDE5D6DA09A}" type="presParOf" srcId="{4C5B3A8E-FD44-4A05-B2F0-B275A5344905}" destId="{AFB133CF-7303-4C4B-8667-FBCC12B6D84B}" srcOrd="1" destOrd="0" presId="urn:microsoft.com/office/officeart/2008/layout/HorizontalMultiLevelHierarchy"/>
    <dgm:cxn modelId="{80AA58A2-E1CA-46C4-8D25-B78D6095391D}" type="presParOf" srcId="{BFB049BB-D66F-4F06-A44E-22D68C0E0CE0}" destId="{DA860749-43DE-4ABA-B839-DBD0E17CC522}" srcOrd="6" destOrd="0" presId="urn:microsoft.com/office/officeart/2008/layout/HorizontalMultiLevelHierarchy"/>
    <dgm:cxn modelId="{D3F05C5B-0E3E-497E-9790-B4425DCF9ECD}" type="presParOf" srcId="{DA860749-43DE-4ABA-B839-DBD0E17CC522}" destId="{0D190248-BB78-44BD-94FA-96FDBBEC7994}" srcOrd="0" destOrd="0" presId="urn:microsoft.com/office/officeart/2008/layout/HorizontalMultiLevelHierarchy"/>
    <dgm:cxn modelId="{DB590DC4-C4B3-48BA-BE62-75073ABDBD8B}" type="presParOf" srcId="{BFB049BB-D66F-4F06-A44E-22D68C0E0CE0}" destId="{468C7F12-50E4-4F40-80E7-AF374AD47274}" srcOrd="7" destOrd="0" presId="urn:microsoft.com/office/officeart/2008/layout/HorizontalMultiLevelHierarchy"/>
    <dgm:cxn modelId="{997E92E0-F815-481C-9FE8-C67AA4B1B111}" type="presParOf" srcId="{468C7F12-50E4-4F40-80E7-AF374AD47274}" destId="{354F3F45-494C-48AD-A138-8F87BEFAFB24}" srcOrd="0" destOrd="0" presId="urn:microsoft.com/office/officeart/2008/layout/HorizontalMultiLevelHierarchy"/>
    <dgm:cxn modelId="{CE3B6CB5-F720-48FF-ABCF-4CE279C3CFC8}" type="presParOf" srcId="{468C7F12-50E4-4F40-80E7-AF374AD47274}" destId="{70FC4BF1-CA1D-4E7A-A6F1-4F8C4660842E}" srcOrd="1" destOrd="0" presId="urn:microsoft.com/office/officeart/2008/layout/HorizontalMultiLevelHierarchy"/>
    <dgm:cxn modelId="{4E90BE4D-DB38-4560-BA00-C8F83FF26BCE}" type="presParOf" srcId="{BFB049BB-D66F-4F06-A44E-22D68C0E0CE0}" destId="{C0B51444-3417-4732-A1F4-34BF0103B8B8}" srcOrd="8" destOrd="0" presId="urn:microsoft.com/office/officeart/2008/layout/HorizontalMultiLevelHierarchy"/>
    <dgm:cxn modelId="{2081A19A-2AA7-4995-B517-B1297021682E}" type="presParOf" srcId="{C0B51444-3417-4732-A1F4-34BF0103B8B8}" destId="{D919D7B0-F710-4514-8240-396E96A2EECF}" srcOrd="0" destOrd="0" presId="urn:microsoft.com/office/officeart/2008/layout/HorizontalMultiLevelHierarchy"/>
    <dgm:cxn modelId="{1ABCA547-6717-4197-B2B2-BBFD51FF0717}" type="presParOf" srcId="{BFB049BB-D66F-4F06-A44E-22D68C0E0CE0}" destId="{34A0B6E4-62D3-43DF-A54D-ED06F3C19E36}" srcOrd="9" destOrd="0" presId="urn:microsoft.com/office/officeart/2008/layout/HorizontalMultiLevelHierarchy"/>
    <dgm:cxn modelId="{19D69CD2-3E1B-4DC8-8ACB-51D71910C482}" type="presParOf" srcId="{34A0B6E4-62D3-43DF-A54D-ED06F3C19E36}" destId="{6152FA86-44BD-4231-A0CC-8E36DE7FD499}" srcOrd="0" destOrd="0" presId="urn:microsoft.com/office/officeart/2008/layout/HorizontalMultiLevelHierarchy"/>
    <dgm:cxn modelId="{A5791C91-FB7E-4CB4-93BD-05679D7572C0}" type="presParOf" srcId="{34A0B6E4-62D3-43DF-A54D-ED06F3C19E36}" destId="{A9A7EBE1-493F-4AE7-9F12-9502CF16B0E4}" srcOrd="1" destOrd="0" presId="urn:microsoft.com/office/officeart/2008/layout/HorizontalMultiLevelHierarchy"/>
    <dgm:cxn modelId="{A6A21ECF-7412-43E0-836A-5C60EA4C4FE3}" type="presParOf" srcId="{BFB049BB-D66F-4F06-A44E-22D68C0E0CE0}" destId="{E2A3B4D3-21C3-4E8F-ABF6-E92A3EBE36EC}" srcOrd="10" destOrd="0" presId="urn:microsoft.com/office/officeart/2008/layout/HorizontalMultiLevelHierarchy"/>
    <dgm:cxn modelId="{10422348-2145-443C-851D-12EE8520238E}" type="presParOf" srcId="{E2A3B4D3-21C3-4E8F-ABF6-E92A3EBE36EC}" destId="{BDA56840-36BA-46D9-8675-5537118FB1D4}" srcOrd="0" destOrd="0" presId="urn:microsoft.com/office/officeart/2008/layout/HorizontalMultiLevelHierarchy"/>
    <dgm:cxn modelId="{85A74314-6B0B-47DB-8C9A-F94BA793CBC3}" type="presParOf" srcId="{BFB049BB-D66F-4F06-A44E-22D68C0E0CE0}" destId="{85A58502-20C7-4FBA-832D-94A352468CCA}" srcOrd="11" destOrd="0" presId="urn:microsoft.com/office/officeart/2008/layout/HorizontalMultiLevelHierarchy"/>
    <dgm:cxn modelId="{DA8869A6-C11F-4586-9400-29F6ED76BE17}" type="presParOf" srcId="{85A58502-20C7-4FBA-832D-94A352468CCA}" destId="{97BAD032-28B4-4267-A170-28D04FEB54FD}" srcOrd="0" destOrd="0" presId="urn:microsoft.com/office/officeart/2008/layout/HorizontalMultiLevelHierarchy"/>
    <dgm:cxn modelId="{B1328F11-A4C5-4464-B681-8CC3BBB369B0}" type="presParOf" srcId="{85A58502-20C7-4FBA-832D-94A352468CCA}" destId="{681545F1-9441-4883-98CD-C4664C87FA5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9A93DB9-0E89-4D67-AD1A-487BBC547ED2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s-PE"/>
        </a:p>
      </dgm:t>
    </dgm:pt>
    <dgm:pt modelId="{B95C5480-30A9-413C-80DA-DAFC78D48212}">
      <dgm:prSet phldrT="[Texto]" custT="1"/>
      <dgm:spPr>
        <a:solidFill>
          <a:srgbClr val="FFCC00"/>
        </a:solidFill>
      </dgm:spPr>
      <dgm:t>
        <a:bodyPr/>
        <a:lstStyle/>
        <a:p>
          <a:r>
            <a:rPr lang="es-PE" sz="3600" dirty="0"/>
            <a:t>LEVES</a:t>
          </a:r>
        </a:p>
      </dgm:t>
    </dgm:pt>
    <dgm:pt modelId="{12ADA6BD-6D82-4D85-88AB-02557A988470}" type="parTrans" cxnId="{75D5A391-66A3-4946-A270-EE96CE6D16E1}">
      <dgm:prSet/>
      <dgm:spPr/>
      <dgm:t>
        <a:bodyPr/>
        <a:lstStyle/>
        <a:p>
          <a:endParaRPr lang="es-PE" sz="1800"/>
        </a:p>
      </dgm:t>
    </dgm:pt>
    <dgm:pt modelId="{1D551D28-6168-4373-90C6-A197D01EC236}" type="sibTrans" cxnId="{75D5A391-66A3-4946-A270-EE96CE6D16E1}">
      <dgm:prSet/>
      <dgm:spPr/>
      <dgm:t>
        <a:bodyPr/>
        <a:lstStyle/>
        <a:p>
          <a:endParaRPr lang="es-PE" sz="1800"/>
        </a:p>
      </dgm:t>
    </dgm:pt>
    <dgm:pt modelId="{94E13B8F-703E-4F2C-B25C-A8FA8960EA97}">
      <dgm:prSet phldrT="[Texto]" custT="1"/>
      <dgm:spPr/>
      <dgm:t>
        <a:bodyPr/>
        <a:lstStyle/>
        <a:p>
          <a:r>
            <a:rPr lang="es-ES_tradnl" sz="1600"/>
            <a:t>Incumplimiento de encausar las solicitudes de informaci</a:t>
          </a:r>
          <a:r>
            <a:rPr lang="es-ES" sz="1600"/>
            <a:t>ón.</a:t>
          </a:r>
          <a:endParaRPr lang="es-PE" sz="1600" dirty="0"/>
        </a:p>
      </dgm:t>
    </dgm:pt>
    <dgm:pt modelId="{118E699E-33BA-4377-86D4-B6B55C0A743F}" type="parTrans" cxnId="{2DBB9133-E918-4A56-B81B-9BAE8F633D4F}">
      <dgm:prSet custT="1"/>
      <dgm:spPr/>
      <dgm:t>
        <a:bodyPr/>
        <a:lstStyle/>
        <a:p>
          <a:endParaRPr lang="es-PE" sz="500"/>
        </a:p>
      </dgm:t>
    </dgm:pt>
    <dgm:pt modelId="{D580F8F7-6622-446F-A6BF-EA3D69B5AD95}" type="sibTrans" cxnId="{2DBB9133-E918-4A56-B81B-9BAE8F633D4F}">
      <dgm:prSet/>
      <dgm:spPr/>
      <dgm:t>
        <a:bodyPr/>
        <a:lstStyle/>
        <a:p>
          <a:endParaRPr lang="es-PE" sz="1800"/>
        </a:p>
      </dgm:t>
    </dgm:pt>
    <dgm:pt modelId="{CC18E4A1-7919-465C-8B33-D628C076D22F}">
      <dgm:prSet custT="1"/>
      <dgm:spPr/>
      <dgm:t>
        <a:bodyPr/>
        <a:lstStyle/>
        <a:p>
          <a:r>
            <a:rPr lang="es-ES" sz="1600" dirty="0"/>
            <a:t>Falta de comunicación del uso del plazo al que hace referencia el inciso g) del artículo 11 de la Ley.</a:t>
          </a:r>
        </a:p>
      </dgm:t>
    </dgm:pt>
    <dgm:pt modelId="{B0335082-0F22-47F7-B828-5D2D9FD34268}" type="parTrans" cxnId="{4F19327B-0F36-47CD-8DD9-9882BD670577}">
      <dgm:prSet/>
      <dgm:spPr/>
      <dgm:t>
        <a:bodyPr/>
        <a:lstStyle/>
        <a:p>
          <a:endParaRPr lang="es-PE"/>
        </a:p>
      </dgm:t>
    </dgm:pt>
    <dgm:pt modelId="{C9DEFB4D-4279-4A75-B8EF-4928B5F98C65}" type="sibTrans" cxnId="{4F19327B-0F36-47CD-8DD9-9882BD670577}">
      <dgm:prSet/>
      <dgm:spPr/>
      <dgm:t>
        <a:bodyPr/>
        <a:lstStyle/>
        <a:p>
          <a:endParaRPr lang="es-PE"/>
        </a:p>
      </dgm:t>
    </dgm:pt>
    <dgm:pt modelId="{6DCB456E-C5D9-4AA3-9D4B-316EB399B2B2}">
      <dgm:prSet custT="1"/>
      <dgm:spPr/>
      <dgm:t>
        <a:bodyPr/>
        <a:lstStyle/>
        <a:p>
          <a:r>
            <a:rPr lang="es-ES" sz="1600"/>
            <a:t>Incumplir con la obligaciones de conservar la información que posee la Entidad Pública.</a:t>
          </a:r>
          <a:endParaRPr lang="es-ES_tradnl" sz="1600" dirty="0"/>
        </a:p>
      </dgm:t>
    </dgm:pt>
    <dgm:pt modelId="{654A8A36-A6DE-455A-BA70-7CD9B47921BF}" type="parTrans" cxnId="{3FB0C7F3-BD85-4389-AB91-3180FB994EEA}">
      <dgm:prSet/>
      <dgm:spPr/>
      <dgm:t>
        <a:bodyPr/>
        <a:lstStyle/>
        <a:p>
          <a:endParaRPr lang="es-PE"/>
        </a:p>
      </dgm:t>
    </dgm:pt>
    <dgm:pt modelId="{B6F097ED-DDCE-456E-B417-AD68F52756DE}" type="sibTrans" cxnId="{3FB0C7F3-BD85-4389-AB91-3180FB994EEA}">
      <dgm:prSet/>
      <dgm:spPr/>
      <dgm:t>
        <a:bodyPr/>
        <a:lstStyle/>
        <a:p>
          <a:endParaRPr lang="es-PE"/>
        </a:p>
      </dgm:t>
    </dgm:pt>
    <dgm:pt modelId="{38DCBE39-F71C-40B6-87CD-59FDEC3D7959}" type="pres">
      <dgm:prSet presAssocID="{F9A93DB9-0E89-4D67-AD1A-487BBC547ED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2C06A17-55EA-42D7-8709-9A13545063B0}" type="pres">
      <dgm:prSet presAssocID="{B95C5480-30A9-413C-80DA-DAFC78D48212}" presName="root1" presStyleCnt="0"/>
      <dgm:spPr/>
    </dgm:pt>
    <dgm:pt modelId="{F96061C7-8D25-41F1-81C6-3D2CDF69F50A}" type="pres">
      <dgm:prSet presAssocID="{B95C5480-30A9-413C-80DA-DAFC78D48212}" presName="LevelOneTextNode" presStyleLbl="node0" presStyleIdx="0" presStyleCnt="1" custScaleX="73895" custScaleY="70137">
        <dgm:presLayoutVars>
          <dgm:chPref val="3"/>
        </dgm:presLayoutVars>
      </dgm:prSet>
      <dgm:spPr/>
    </dgm:pt>
    <dgm:pt modelId="{BFB049BB-D66F-4F06-A44E-22D68C0E0CE0}" type="pres">
      <dgm:prSet presAssocID="{B95C5480-30A9-413C-80DA-DAFC78D48212}" presName="level2hierChild" presStyleCnt="0"/>
      <dgm:spPr/>
    </dgm:pt>
    <dgm:pt modelId="{34C7732A-818B-40A1-93EC-B84531BDF4D0}" type="pres">
      <dgm:prSet presAssocID="{118E699E-33BA-4377-86D4-B6B55C0A743F}" presName="conn2-1" presStyleLbl="parChTrans1D2" presStyleIdx="0" presStyleCnt="3"/>
      <dgm:spPr/>
    </dgm:pt>
    <dgm:pt modelId="{B288BE7A-52EB-4278-BAED-DC518F3D6102}" type="pres">
      <dgm:prSet presAssocID="{118E699E-33BA-4377-86D4-B6B55C0A743F}" presName="connTx" presStyleLbl="parChTrans1D2" presStyleIdx="0" presStyleCnt="3"/>
      <dgm:spPr/>
    </dgm:pt>
    <dgm:pt modelId="{15145524-A7A0-4DF7-8A90-2CA57E3A0040}" type="pres">
      <dgm:prSet presAssocID="{94E13B8F-703E-4F2C-B25C-A8FA8960EA97}" presName="root2" presStyleCnt="0"/>
      <dgm:spPr/>
    </dgm:pt>
    <dgm:pt modelId="{23DE828C-65F2-4520-ABFC-E8A97739A523}" type="pres">
      <dgm:prSet presAssocID="{94E13B8F-703E-4F2C-B25C-A8FA8960EA97}" presName="LevelTwoTextNode" presStyleLbl="node2" presStyleIdx="0" presStyleCnt="3" custScaleX="229122">
        <dgm:presLayoutVars>
          <dgm:chPref val="3"/>
        </dgm:presLayoutVars>
      </dgm:prSet>
      <dgm:spPr/>
    </dgm:pt>
    <dgm:pt modelId="{F8B5FB0A-E92C-4515-8983-D1F6215DF345}" type="pres">
      <dgm:prSet presAssocID="{94E13B8F-703E-4F2C-B25C-A8FA8960EA97}" presName="level3hierChild" presStyleCnt="0"/>
      <dgm:spPr/>
    </dgm:pt>
    <dgm:pt modelId="{D649E78E-611D-4344-BD67-7828BCB8CC6D}" type="pres">
      <dgm:prSet presAssocID="{B0335082-0F22-47F7-B828-5D2D9FD34268}" presName="conn2-1" presStyleLbl="parChTrans1D2" presStyleIdx="1" presStyleCnt="3"/>
      <dgm:spPr/>
    </dgm:pt>
    <dgm:pt modelId="{9B313D5B-C159-4413-A8B7-EB0A2A6CF855}" type="pres">
      <dgm:prSet presAssocID="{B0335082-0F22-47F7-B828-5D2D9FD34268}" presName="connTx" presStyleLbl="parChTrans1D2" presStyleIdx="1" presStyleCnt="3"/>
      <dgm:spPr/>
    </dgm:pt>
    <dgm:pt modelId="{3D57F4E4-A121-4666-8931-4BE56FF9CC8C}" type="pres">
      <dgm:prSet presAssocID="{CC18E4A1-7919-465C-8B33-D628C076D22F}" presName="root2" presStyleCnt="0"/>
      <dgm:spPr/>
    </dgm:pt>
    <dgm:pt modelId="{BC54C312-0457-4EBB-940F-DCEC10DAAD7B}" type="pres">
      <dgm:prSet presAssocID="{CC18E4A1-7919-465C-8B33-D628C076D22F}" presName="LevelTwoTextNode" presStyleLbl="node2" presStyleIdx="1" presStyleCnt="3" custScaleX="230790">
        <dgm:presLayoutVars>
          <dgm:chPref val="3"/>
        </dgm:presLayoutVars>
      </dgm:prSet>
      <dgm:spPr/>
    </dgm:pt>
    <dgm:pt modelId="{B046E22F-0D83-48CA-B5CB-4DABFC92346C}" type="pres">
      <dgm:prSet presAssocID="{CC18E4A1-7919-465C-8B33-D628C076D22F}" presName="level3hierChild" presStyleCnt="0"/>
      <dgm:spPr/>
    </dgm:pt>
    <dgm:pt modelId="{E4DAE5EC-A701-4868-9DA9-6A286E9C5A92}" type="pres">
      <dgm:prSet presAssocID="{654A8A36-A6DE-455A-BA70-7CD9B47921BF}" presName="conn2-1" presStyleLbl="parChTrans1D2" presStyleIdx="2" presStyleCnt="3"/>
      <dgm:spPr/>
    </dgm:pt>
    <dgm:pt modelId="{F4DBD5FE-7F79-448A-9258-079830F38DCA}" type="pres">
      <dgm:prSet presAssocID="{654A8A36-A6DE-455A-BA70-7CD9B47921BF}" presName="connTx" presStyleLbl="parChTrans1D2" presStyleIdx="2" presStyleCnt="3"/>
      <dgm:spPr/>
    </dgm:pt>
    <dgm:pt modelId="{F7D708CF-FC9D-4A34-BDB9-ECEEA0892747}" type="pres">
      <dgm:prSet presAssocID="{6DCB456E-C5D9-4AA3-9D4B-316EB399B2B2}" presName="root2" presStyleCnt="0"/>
      <dgm:spPr/>
    </dgm:pt>
    <dgm:pt modelId="{9FCE1D1E-7703-4DA1-8692-BAEE8476A429}" type="pres">
      <dgm:prSet presAssocID="{6DCB456E-C5D9-4AA3-9D4B-316EB399B2B2}" presName="LevelTwoTextNode" presStyleLbl="node2" presStyleIdx="2" presStyleCnt="3" custScaleX="230790">
        <dgm:presLayoutVars>
          <dgm:chPref val="3"/>
        </dgm:presLayoutVars>
      </dgm:prSet>
      <dgm:spPr/>
    </dgm:pt>
    <dgm:pt modelId="{94B3061B-49D6-48F3-A0BA-05BD4E661714}" type="pres">
      <dgm:prSet presAssocID="{6DCB456E-C5D9-4AA3-9D4B-316EB399B2B2}" presName="level3hierChild" presStyleCnt="0"/>
      <dgm:spPr/>
    </dgm:pt>
  </dgm:ptLst>
  <dgm:cxnLst>
    <dgm:cxn modelId="{3AFD2604-1000-4F27-92E0-7429AA6DEA62}" type="presOf" srcId="{654A8A36-A6DE-455A-BA70-7CD9B47921BF}" destId="{F4DBD5FE-7F79-448A-9258-079830F38DCA}" srcOrd="1" destOrd="0" presId="urn:microsoft.com/office/officeart/2008/layout/HorizontalMultiLevelHierarchy"/>
    <dgm:cxn modelId="{7033C812-84E1-43F9-B983-3707A20977AE}" type="presOf" srcId="{654A8A36-A6DE-455A-BA70-7CD9B47921BF}" destId="{E4DAE5EC-A701-4868-9DA9-6A286E9C5A92}" srcOrd="0" destOrd="0" presId="urn:microsoft.com/office/officeart/2008/layout/HorizontalMultiLevelHierarchy"/>
    <dgm:cxn modelId="{1BADA81E-04D3-458F-A796-C09948167F62}" type="presOf" srcId="{B0335082-0F22-47F7-B828-5D2D9FD34268}" destId="{9B313D5B-C159-4413-A8B7-EB0A2A6CF855}" srcOrd="1" destOrd="0" presId="urn:microsoft.com/office/officeart/2008/layout/HorizontalMultiLevelHierarchy"/>
    <dgm:cxn modelId="{2DBB9133-E918-4A56-B81B-9BAE8F633D4F}" srcId="{B95C5480-30A9-413C-80DA-DAFC78D48212}" destId="{94E13B8F-703E-4F2C-B25C-A8FA8960EA97}" srcOrd="0" destOrd="0" parTransId="{118E699E-33BA-4377-86D4-B6B55C0A743F}" sibTransId="{D580F8F7-6622-446F-A6BF-EA3D69B5AD95}"/>
    <dgm:cxn modelId="{84908473-1D10-40D6-A7EE-0A6E503FAE14}" type="presOf" srcId="{B95C5480-30A9-413C-80DA-DAFC78D48212}" destId="{F96061C7-8D25-41F1-81C6-3D2CDF69F50A}" srcOrd="0" destOrd="0" presId="urn:microsoft.com/office/officeart/2008/layout/HorizontalMultiLevelHierarchy"/>
    <dgm:cxn modelId="{E8B59D56-FF17-4507-A85C-E74C1F9C8CB9}" type="presOf" srcId="{CC18E4A1-7919-465C-8B33-D628C076D22F}" destId="{BC54C312-0457-4EBB-940F-DCEC10DAAD7B}" srcOrd="0" destOrd="0" presId="urn:microsoft.com/office/officeart/2008/layout/HorizontalMultiLevelHierarchy"/>
    <dgm:cxn modelId="{D52B2D79-DB3F-4A91-8CF5-62CCB120F0F2}" type="presOf" srcId="{B0335082-0F22-47F7-B828-5D2D9FD34268}" destId="{D649E78E-611D-4344-BD67-7828BCB8CC6D}" srcOrd="0" destOrd="0" presId="urn:microsoft.com/office/officeart/2008/layout/HorizontalMultiLevelHierarchy"/>
    <dgm:cxn modelId="{4F19327B-0F36-47CD-8DD9-9882BD670577}" srcId="{B95C5480-30A9-413C-80DA-DAFC78D48212}" destId="{CC18E4A1-7919-465C-8B33-D628C076D22F}" srcOrd="1" destOrd="0" parTransId="{B0335082-0F22-47F7-B828-5D2D9FD34268}" sibTransId="{C9DEFB4D-4279-4A75-B8EF-4928B5F98C65}"/>
    <dgm:cxn modelId="{C93C988A-C0CA-43CB-A99C-4BDF8174D2CD}" type="presOf" srcId="{118E699E-33BA-4377-86D4-B6B55C0A743F}" destId="{B288BE7A-52EB-4278-BAED-DC518F3D6102}" srcOrd="1" destOrd="0" presId="urn:microsoft.com/office/officeart/2008/layout/HorizontalMultiLevelHierarchy"/>
    <dgm:cxn modelId="{75D5A391-66A3-4946-A270-EE96CE6D16E1}" srcId="{F9A93DB9-0E89-4D67-AD1A-487BBC547ED2}" destId="{B95C5480-30A9-413C-80DA-DAFC78D48212}" srcOrd="0" destOrd="0" parTransId="{12ADA6BD-6D82-4D85-88AB-02557A988470}" sibTransId="{1D551D28-6168-4373-90C6-A197D01EC236}"/>
    <dgm:cxn modelId="{2D58799D-27B4-4C60-A14A-A4B91D19048E}" type="presOf" srcId="{F9A93DB9-0E89-4D67-AD1A-487BBC547ED2}" destId="{38DCBE39-F71C-40B6-87CD-59FDEC3D7959}" srcOrd="0" destOrd="0" presId="urn:microsoft.com/office/officeart/2008/layout/HorizontalMultiLevelHierarchy"/>
    <dgm:cxn modelId="{BE2549E8-9BB2-454E-9E0C-F6F6B50C879D}" type="presOf" srcId="{94E13B8F-703E-4F2C-B25C-A8FA8960EA97}" destId="{23DE828C-65F2-4520-ABFC-E8A97739A523}" srcOrd="0" destOrd="0" presId="urn:microsoft.com/office/officeart/2008/layout/HorizontalMultiLevelHierarchy"/>
    <dgm:cxn modelId="{617993EF-321C-4BAB-8D88-E97290CE3D50}" type="presOf" srcId="{118E699E-33BA-4377-86D4-B6B55C0A743F}" destId="{34C7732A-818B-40A1-93EC-B84531BDF4D0}" srcOrd="0" destOrd="0" presId="urn:microsoft.com/office/officeart/2008/layout/HorizontalMultiLevelHierarchy"/>
    <dgm:cxn modelId="{3FB0C7F3-BD85-4389-AB91-3180FB994EEA}" srcId="{B95C5480-30A9-413C-80DA-DAFC78D48212}" destId="{6DCB456E-C5D9-4AA3-9D4B-316EB399B2B2}" srcOrd="2" destOrd="0" parTransId="{654A8A36-A6DE-455A-BA70-7CD9B47921BF}" sibTransId="{B6F097ED-DDCE-456E-B417-AD68F52756DE}"/>
    <dgm:cxn modelId="{7C0802FF-53D2-4A46-897C-493C1FDEBF8E}" type="presOf" srcId="{6DCB456E-C5D9-4AA3-9D4B-316EB399B2B2}" destId="{9FCE1D1E-7703-4DA1-8692-BAEE8476A429}" srcOrd="0" destOrd="0" presId="urn:microsoft.com/office/officeart/2008/layout/HorizontalMultiLevelHierarchy"/>
    <dgm:cxn modelId="{3022171E-8151-436F-8354-D0326A4B09E9}" type="presParOf" srcId="{38DCBE39-F71C-40B6-87CD-59FDEC3D7959}" destId="{82C06A17-55EA-42D7-8709-9A13545063B0}" srcOrd="0" destOrd="0" presId="urn:microsoft.com/office/officeart/2008/layout/HorizontalMultiLevelHierarchy"/>
    <dgm:cxn modelId="{E0FA1637-C19D-4EDB-94E0-A1662B797584}" type="presParOf" srcId="{82C06A17-55EA-42D7-8709-9A13545063B0}" destId="{F96061C7-8D25-41F1-81C6-3D2CDF69F50A}" srcOrd="0" destOrd="0" presId="urn:microsoft.com/office/officeart/2008/layout/HorizontalMultiLevelHierarchy"/>
    <dgm:cxn modelId="{1225B19A-CC8D-4EA0-9C90-E4E0FE1B4798}" type="presParOf" srcId="{82C06A17-55EA-42D7-8709-9A13545063B0}" destId="{BFB049BB-D66F-4F06-A44E-22D68C0E0CE0}" srcOrd="1" destOrd="0" presId="urn:microsoft.com/office/officeart/2008/layout/HorizontalMultiLevelHierarchy"/>
    <dgm:cxn modelId="{5AD50612-DA92-47C3-B712-2E01863D0976}" type="presParOf" srcId="{BFB049BB-D66F-4F06-A44E-22D68C0E0CE0}" destId="{34C7732A-818B-40A1-93EC-B84531BDF4D0}" srcOrd="0" destOrd="0" presId="urn:microsoft.com/office/officeart/2008/layout/HorizontalMultiLevelHierarchy"/>
    <dgm:cxn modelId="{7E5AC6FA-EB14-4CE4-832B-6B7388CCA49B}" type="presParOf" srcId="{34C7732A-818B-40A1-93EC-B84531BDF4D0}" destId="{B288BE7A-52EB-4278-BAED-DC518F3D6102}" srcOrd="0" destOrd="0" presId="urn:microsoft.com/office/officeart/2008/layout/HorizontalMultiLevelHierarchy"/>
    <dgm:cxn modelId="{688FD77A-3642-40C1-9380-25FAE6D38FF5}" type="presParOf" srcId="{BFB049BB-D66F-4F06-A44E-22D68C0E0CE0}" destId="{15145524-A7A0-4DF7-8A90-2CA57E3A0040}" srcOrd="1" destOrd="0" presId="urn:microsoft.com/office/officeart/2008/layout/HorizontalMultiLevelHierarchy"/>
    <dgm:cxn modelId="{CC8C12ED-0BC0-40B0-B24C-C040299D8291}" type="presParOf" srcId="{15145524-A7A0-4DF7-8A90-2CA57E3A0040}" destId="{23DE828C-65F2-4520-ABFC-E8A97739A523}" srcOrd="0" destOrd="0" presId="urn:microsoft.com/office/officeart/2008/layout/HorizontalMultiLevelHierarchy"/>
    <dgm:cxn modelId="{873B3A22-8F15-4946-B30A-6BCDBC835D1E}" type="presParOf" srcId="{15145524-A7A0-4DF7-8A90-2CA57E3A0040}" destId="{F8B5FB0A-E92C-4515-8983-D1F6215DF345}" srcOrd="1" destOrd="0" presId="urn:microsoft.com/office/officeart/2008/layout/HorizontalMultiLevelHierarchy"/>
    <dgm:cxn modelId="{708F21F1-BD13-4BA3-8096-8B2D993B1560}" type="presParOf" srcId="{BFB049BB-D66F-4F06-A44E-22D68C0E0CE0}" destId="{D649E78E-611D-4344-BD67-7828BCB8CC6D}" srcOrd="2" destOrd="0" presId="urn:microsoft.com/office/officeart/2008/layout/HorizontalMultiLevelHierarchy"/>
    <dgm:cxn modelId="{0AF4E8BD-357E-45D0-80D9-A8F1C1879DEF}" type="presParOf" srcId="{D649E78E-611D-4344-BD67-7828BCB8CC6D}" destId="{9B313D5B-C159-4413-A8B7-EB0A2A6CF855}" srcOrd="0" destOrd="0" presId="urn:microsoft.com/office/officeart/2008/layout/HorizontalMultiLevelHierarchy"/>
    <dgm:cxn modelId="{5ECDA5B7-BBFB-41C4-B93C-8007F0330DBD}" type="presParOf" srcId="{BFB049BB-D66F-4F06-A44E-22D68C0E0CE0}" destId="{3D57F4E4-A121-4666-8931-4BE56FF9CC8C}" srcOrd="3" destOrd="0" presId="urn:microsoft.com/office/officeart/2008/layout/HorizontalMultiLevelHierarchy"/>
    <dgm:cxn modelId="{CC2FA0CD-694C-472C-9927-3CF9E558828A}" type="presParOf" srcId="{3D57F4E4-A121-4666-8931-4BE56FF9CC8C}" destId="{BC54C312-0457-4EBB-940F-DCEC10DAAD7B}" srcOrd="0" destOrd="0" presId="urn:microsoft.com/office/officeart/2008/layout/HorizontalMultiLevelHierarchy"/>
    <dgm:cxn modelId="{83925E1E-E015-4619-997A-8833B98B1DEB}" type="presParOf" srcId="{3D57F4E4-A121-4666-8931-4BE56FF9CC8C}" destId="{B046E22F-0D83-48CA-B5CB-4DABFC92346C}" srcOrd="1" destOrd="0" presId="urn:microsoft.com/office/officeart/2008/layout/HorizontalMultiLevelHierarchy"/>
    <dgm:cxn modelId="{ACFC84D2-9781-4567-B605-EA4771CF10C6}" type="presParOf" srcId="{BFB049BB-D66F-4F06-A44E-22D68C0E0CE0}" destId="{E4DAE5EC-A701-4868-9DA9-6A286E9C5A92}" srcOrd="4" destOrd="0" presId="urn:microsoft.com/office/officeart/2008/layout/HorizontalMultiLevelHierarchy"/>
    <dgm:cxn modelId="{3CD78573-AC16-4CB0-A5C6-01E9352C3DE8}" type="presParOf" srcId="{E4DAE5EC-A701-4868-9DA9-6A286E9C5A92}" destId="{F4DBD5FE-7F79-448A-9258-079830F38DCA}" srcOrd="0" destOrd="0" presId="urn:microsoft.com/office/officeart/2008/layout/HorizontalMultiLevelHierarchy"/>
    <dgm:cxn modelId="{F8ABF96F-BE96-4E06-8BBB-5A7AD163ECBC}" type="presParOf" srcId="{BFB049BB-D66F-4F06-A44E-22D68C0E0CE0}" destId="{F7D708CF-FC9D-4A34-BDB9-ECEEA0892747}" srcOrd="5" destOrd="0" presId="urn:microsoft.com/office/officeart/2008/layout/HorizontalMultiLevelHierarchy"/>
    <dgm:cxn modelId="{164B667A-4244-4B60-8B6F-0EF3FDE11AF4}" type="presParOf" srcId="{F7D708CF-FC9D-4A34-BDB9-ECEEA0892747}" destId="{9FCE1D1E-7703-4DA1-8692-BAEE8476A429}" srcOrd="0" destOrd="0" presId="urn:microsoft.com/office/officeart/2008/layout/HorizontalMultiLevelHierarchy"/>
    <dgm:cxn modelId="{5C075123-CA99-4BA7-B528-E6F6649483F9}" type="presParOf" srcId="{F7D708CF-FC9D-4A34-BDB9-ECEEA0892747}" destId="{94B3061B-49D6-48F3-A0BA-05BD4E66171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2E70BE9-A8F1-43AA-B4CE-247D0E68685D}" type="doc">
      <dgm:prSet loTypeId="urn:microsoft.com/office/officeart/2008/layout/LinedLis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s-PE"/>
        </a:p>
      </dgm:t>
    </dgm:pt>
    <dgm:pt modelId="{2F1B25F3-88DA-4BB5-A82F-C3AF672059FB}">
      <dgm:prSet phldrT="[Texto]"/>
      <dgm:spPr/>
      <dgm:t>
        <a:bodyPr/>
        <a:lstStyle/>
        <a:p>
          <a:r>
            <a:rPr lang="es-ES_tradnl" dirty="0"/>
            <a:t>Clases de sanciones:</a:t>
          </a:r>
          <a:endParaRPr lang="es-PE" dirty="0"/>
        </a:p>
      </dgm:t>
    </dgm:pt>
    <dgm:pt modelId="{82710AFC-800F-4180-9AA4-593722A15FF9}" type="parTrans" cxnId="{66EAA151-728E-4125-8FA1-EF2A6346DCD5}">
      <dgm:prSet/>
      <dgm:spPr/>
      <dgm:t>
        <a:bodyPr/>
        <a:lstStyle/>
        <a:p>
          <a:endParaRPr lang="es-PE"/>
        </a:p>
      </dgm:t>
    </dgm:pt>
    <dgm:pt modelId="{4BE51467-7077-456C-B0FD-E3529D4ECA04}" type="sibTrans" cxnId="{66EAA151-728E-4125-8FA1-EF2A6346DCD5}">
      <dgm:prSet/>
      <dgm:spPr/>
      <dgm:t>
        <a:bodyPr/>
        <a:lstStyle/>
        <a:p>
          <a:endParaRPr lang="es-PE"/>
        </a:p>
      </dgm:t>
    </dgm:pt>
    <dgm:pt modelId="{F3A761AA-27BB-46C1-BABA-4E2E6F2D7CE0}">
      <dgm:prSet phldrT="[Texto]"/>
      <dgm:spPr/>
      <dgm:t>
        <a:bodyPr/>
        <a:lstStyle/>
        <a:p>
          <a:r>
            <a:rPr lang="es-ES_tradnl" dirty="0"/>
            <a:t>Amonestación</a:t>
          </a:r>
          <a:r>
            <a:rPr lang="es-ES" dirty="0"/>
            <a:t> escrita</a:t>
          </a:r>
          <a:endParaRPr lang="es-PE" dirty="0"/>
        </a:p>
      </dgm:t>
    </dgm:pt>
    <dgm:pt modelId="{5BAFEB29-EFB9-42B2-9FAE-8479227769A4}" type="parTrans" cxnId="{C8A128D9-2D20-47E1-8662-197D51894DC5}">
      <dgm:prSet/>
      <dgm:spPr/>
      <dgm:t>
        <a:bodyPr/>
        <a:lstStyle/>
        <a:p>
          <a:endParaRPr lang="es-PE"/>
        </a:p>
      </dgm:t>
    </dgm:pt>
    <dgm:pt modelId="{582B3CAD-BBD7-4D98-8DD4-A76B9EF58945}" type="sibTrans" cxnId="{C8A128D9-2D20-47E1-8662-197D51894DC5}">
      <dgm:prSet/>
      <dgm:spPr/>
      <dgm:t>
        <a:bodyPr/>
        <a:lstStyle/>
        <a:p>
          <a:endParaRPr lang="es-PE"/>
        </a:p>
      </dgm:t>
    </dgm:pt>
    <dgm:pt modelId="{ED702203-312D-4F53-B397-26F7874178AE}">
      <dgm:prSet phldrT="[Texto]"/>
      <dgm:spPr/>
      <dgm:t>
        <a:bodyPr/>
        <a:lstStyle/>
        <a:p>
          <a:r>
            <a:rPr lang="es-ES" dirty="0"/>
            <a:t>Suspensión sin goce de haber entre diez y ciento ochenta días</a:t>
          </a:r>
          <a:endParaRPr lang="es-PE" dirty="0"/>
        </a:p>
      </dgm:t>
    </dgm:pt>
    <dgm:pt modelId="{56C3E22E-A175-400D-AE05-CAC60860E56C}" type="parTrans" cxnId="{E092B294-A144-4747-8BCC-F825F1A1585F}">
      <dgm:prSet/>
      <dgm:spPr/>
      <dgm:t>
        <a:bodyPr/>
        <a:lstStyle/>
        <a:p>
          <a:endParaRPr lang="es-PE"/>
        </a:p>
      </dgm:t>
    </dgm:pt>
    <dgm:pt modelId="{922516A9-5088-4C5D-86E7-A8EBAF5B5598}" type="sibTrans" cxnId="{E092B294-A144-4747-8BCC-F825F1A1585F}">
      <dgm:prSet/>
      <dgm:spPr/>
      <dgm:t>
        <a:bodyPr/>
        <a:lstStyle/>
        <a:p>
          <a:endParaRPr lang="es-PE"/>
        </a:p>
      </dgm:t>
    </dgm:pt>
    <dgm:pt modelId="{4575D639-A882-46DD-8071-05D90AB06CFD}">
      <dgm:prSet phldrT="[Texto]"/>
      <dgm:spPr/>
      <dgm:t>
        <a:bodyPr/>
        <a:lstStyle/>
        <a:p>
          <a:r>
            <a:rPr lang="es-ES" dirty="0"/>
            <a:t>Multa no mayor de 5 UIT</a:t>
          </a:r>
          <a:endParaRPr lang="es-PE" dirty="0"/>
        </a:p>
      </dgm:t>
    </dgm:pt>
    <dgm:pt modelId="{4C9F47B3-2C72-40DF-A5DC-DCA13FCFCE40}" type="parTrans" cxnId="{49DCD581-D335-4CD4-9900-BF81C1B759B8}">
      <dgm:prSet/>
      <dgm:spPr/>
      <dgm:t>
        <a:bodyPr/>
        <a:lstStyle/>
        <a:p>
          <a:endParaRPr lang="es-PE"/>
        </a:p>
      </dgm:t>
    </dgm:pt>
    <dgm:pt modelId="{A0535640-29CA-490D-8274-4B57BEE6F55B}" type="sibTrans" cxnId="{49DCD581-D335-4CD4-9900-BF81C1B759B8}">
      <dgm:prSet/>
      <dgm:spPr/>
      <dgm:t>
        <a:bodyPr/>
        <a:lstStyle/>
        <a:p>
          <a:endParaRPr lang="es-PE"/>
        </a:p>
      </dgm:t>
    </dgm:pt>
    <dgm:pt modelId="{A9D2F67D-557F-4148-B681-619BC4012E80}">
      <dgm:prSet phldrT="[Texto]"/>
      <dgm:spPr/>
      <dgm:t>
        <a:bodyPr/>
        <a:lstStyle/>
        <a:p>
          <a:r>
            <a:rPr lang="es-ES"/>
            <a:t>Destitución</a:t>
          </a:r>
          <a:endParaRPr lang="es-PE" dirty="0"/>
        </a:p>
      </dgm:t>
    </dgm:pt>
    <dgm:pt modelId="{AF4E03F4-58EE-4112-BF41-D27992E6B62B}" type="parTrans" cxnId="{C9DDC9E0-6E80-41DE-A774-4E6FEB0C9A59}">
      <dgm:prSet/>
      <dgm:spPr/>
      <dgm:t>
        <a:bodyPr/>
        <a:lstStyle/>
        <a:p>
          <a:endParaRPr lang="es-PE"/>
        </a:p>
      </dgm:t>
    </dgm:pt>
    <dgm:pt modelId="{546D5B40-2AA3-43F4-BB43-3FDDFC058BE4}" type="sibTrans" cxnId="{C9DDC9E0-6E80-41DE-A774-4E6FEB0C9A59}">
      <dgm:prSet/>
      <dgm:spPr/>
      <dgm:t>
        <a:bodyPr/>
        <a:lstStyle/>
        <a:p>
          <a:endParaRPr lang="es-PE"/>
        </a:p>
      </dgm:t>
    </dgm:pt>
    <dgm:pt modelId="{ACE19964-F6F0-4D6A-A75A-93BC33454D8F}">
      <dgm:prSet phldrT="[Texto]"/>
      <dgm:spPr/>
      <dgm:t>
        <a:bodyPr/>
        <a:lstStyle/>
        <a:p>
          <a:r>
            <a:rPr lang="es-ES" dirty="0"/>
            <a:t>Inhabilitación</a:t>
          </a:r>
          <a:endParaRPr lang="es-PE" dirty="0"/>
        </a:p>
      </dgm:t>
    </dgm:pt>
    <dgm:pt modelId="{72B11299-12A2-4929-9DAF-3E25092BEA00}" type="parTrans" cxnId="{875E67C6-E0CA-4010-BC75-7E1009015725}">
      <dgm:prSet/>
      <dgm:spPr/>
      <dgm:t>
        <a:bodyPr/>
        <a:lstStyle/>
        <a:p>
          <a:endParaRPr lang="es-PE"/>
        </a:p>
      </dgm:t>
    </dgm:pt>
    <dgm:pt modelId="{3672468E-16C8-4491-B4C8-9281D78AC4DC}" type="sibTrans" cxnId="{875E67C6-E0CA-4010-BC75-7E1009015725}">
      <dgm:prSet/>
      <dgm:spPr/>
      <dgm:t>
        <a:bodyPr/>
        <a:lstStyle/>
        <a:p>
          <a:endParaRPr lang="es-PE"/>
        </a:p>
      </dgm:t>
    </dgm:pt>
    <dgm:pt modelId="{90CA7999-98DB-41F0-8387-412BDA9165B2}" type="pres">
      <dgm:prSet presAssocID="{62E70BE9-A8F1-43AA-B4CE-247D0E68685D}" presName="vert0" presStyleCnt="0">
        <dgm:presLayoutVars>
          <dgm:dir/>
          <dgm:animOne val="branch"/>
          <dgm:animLvl val="lvl"/>
        </dgm:presLayoutVars>
      </dgm:prSet>
      <dgm:spPr/>
    </dgm:pt>
    <dgm:pt modelId="{D9FC6953-CE5C-46F0-9D39-539A10099115}" type="pres">
      <dgm:prSet presAssocID="{2F1B25F3-88DA-4BB5-A82F-C3AF672059FB}" presName="thickLine" presStyleLbl="alignNode1" presStyleIdx="0" presStyleCnt="1"/>
      <dgm:spPr/>
    </dgm:pt>
    <dgm:pt modelId="{81698C59-F237-4B5A-8A26-4C204A32583F}" type="pres">
      <dgm:prSet presAssocID="{2F1B25F3-88DA-4BB5-A82F-C3AF672059FB}" presName="horz1" presStyleCnt="0"/>
      <dgm:spPr/>
    </dgm:pt>
    <dgm:pt modelId="{CFD0AE84-EF2B-43A7-A44E-F5B5E5C01379}" type="pres">
      <dgm:prSet presAssocID="{2F1B25F3-88DA-4BB5-A82F-C3AF672059FB}" presName="tx1" presStyleLbl="revTx" presStyleIdx="0" presStyleCnt="6" custScaleX="91151"/>
      <dgm:spPr/>
    </dgm:pt>
    <dgm:pt modelId="{BB55B651-46BF-4025-B959-FE22D1583338}" type="pres">
      <dgm:prSet presAssocID="{2F1B25F3-88DA-4BB5-A82F-C3AF672059FB}" presName="vert1" presStyleCnt="0"/>
      <dgm:spPr/>
    </dgm:pt>
    <dgm:pt modelId="{CC3BF0AF-E7DB-42FF-AD14-0BF8979C25AF}" type="pres">
      <dgm:prSet presAssocID="{F3A761AA-27BB-46C1-BABA-4E2E6F2D7CE0}" presName="vertSpace2a" presStyleCnt="0"/>
      <dgm:spPr/>
    </dgm:pt>
    <dgm:pt modelId="{61708AD3-2490-4F33-AC5C-7069FD88BCA9}" type="pres">
      <dgm:prSet presAssocID="{F3A761AA-27BB-46C1-BABA-4E2E6F2D7CE0}" presName="horz2" presStyleCnt="0"/>
      <dgm:spPr/>
    </dgm:pt>
    <dgm:pt modelId="{6BF96031-992C-4195-8EC1-7CA3E4AB5301}" type="pres">
      <dgm:prSet presAssocID="{F3A761AA-27BB-46C1-BABA-4E2E6F2D7CE0}" presName="horzSpace2" presStyleCnt="0"/>
      <dgm:spPr/>
    </dgm:pt>
    <dgm:pt modelId="{F4DD487F-5F35-42C3-87A7-985640DA238E}" type="pres">
      <dgm:prSet presAssocID="{F3A761AA-27BB-46C1-BABA-4E2E6F2D7CE0}" presName="tx2" presStyleLbl="revTx" presStyleIdx="1" presStyleCnt="6"/>
      <dgm:spPr/>
    </dgm:pt>
    <dgm:pt modelId="{E0F0B0E7-C118-42CE-B52E-A0C1E78CC397}" type="pres">
      <dgm:prSet presAssocID="{F3A761AA-27BB-46C1-BABA-4E2E6F2D7CE0}" presName="vert2" presStyleCnt="0"/>
      <dgm:spPr/>
    </dgm:pt>
    <dgm:pt modelId="{A9D01C5E-2612-45EA-AB92-A2E7B26506B8}" type="pres">
      <dgm:prSet presAssocID="{F3A761AA-27BB-46C1-BABA-4E2E6F2D7CE0}" presName="thinLine2b" presStyleLbl="callout" presStyleIdx="0" presStyleCnt="5"/>
      <dgm:spPr/>
    </dgm:pt>
    <dgm:pt modelId="{417764A6-420B-435B-B169-B4BFC7277D18}" type="pres">
      <dgm:prSet presAssocID="{F3A761AA-27BB-46C1-BABA-4E2E6F2D7CE0}" presName="vertSpace2b" presStyleCnt="0"/>
      <dgm:spPr/>
    </dgm:pt>
    <dgm:pt modelId="{7861D19B-B2BF-4FA9-9324-1E410075CD48}" type="pres">
      <dgm:prSet presAssocID="{ED702203-312D-4F53-B397-26F7874178AE}" presName="horz2" presStyleCnt="0"/>
      <dgm:spPr/>
    </dgm:pt>
    <dgm:pt modelId="{681026E2-DE3A-4CB4-BFCC-BB41EF0C6F02}" type="pres">
      <dgm:prSet presAssocID="{ED702203-312D-4F53-B397-26F7874178AE}" presName="horzSpace2" presStyleCnt="0"/>
      <dgm:spPr/>
    </dgm:pt>
    <dgm:pt modelId="{FE5865E3-735A-4B2C-B13D-FE98B29A15EF}" type="pres">
      <dgm:prSet presAssocID="{ED702203-312D-4F53-B397-26F7874178AE}" presName="tx2" presStyleLbl="revTx" presStyleIdx="2" presStyleCnt="6"/>
      <dgm:spPr/>
    </dgm:pt>
    <dgm:pt modelId="{5BF7135A-0E84-4B4F-8E6D-1A2220062456}" type="pres">
      <dgm:prSet presAssocID="{ED702203-312D-4F53-B397-26F7874178AE}" presName="vert2" presStyleCnt="0"/>
      <dgm:spPr/>
    </dgm:pt>
    <dgm:pt modelId="{37F2BC7C-ED95-43AA-BF1C-5B23CC1F7420}" type="pres">
      <dgm:prSet presAssocID="{ED702203-312D-4F53-B397-26F7874178AE}" presName="thinLine2b" presStyleLbl="callout" presStyleIdx="1" presStyleCnt="5"/>
      <dgm:spPr/>
    </dgm:pt>
    <dgm:pt modelId="{9D1E9B09-C8F2-4F82-AF05-287C79BF6E83}" type="pres">
      <dgm:prSet presAssocID="{ED702203-312D-4F53-B397-26F7874178AE}" presName="vertSpace2b" presStyleCnt="0"/>
      <dgm:spPr/>
    </dgm:pt>
    <dgm:pt modelId="{6D63689B-03C5-45A5-8FEB-2DA8693F21F0}" type="pres">
      <dgm:prSet presAssocID="{4575D639-A882-46DD-8071-05D90AB06CFD}" presName="horz2" presStyleCnt="0"/>
      <dgm:spPr/>
    </dgm:pt>
    <dgm:pt modelId="{F579411E-2543-448D-A660-451550360603}" type="pres">
      <dgm:prSet presAssocID="{4575D639-A882-46DD-8071-05D90AB06CFD}" presName="horzSpace2" presStyleCnt="0"/>
      <dgm:spPr/>
    </dgm:pt>
    <dgm:pt modelId="{32CD3E67-D507-4A09-9101-A4CA2A0CCCB5}" type="pres">
      <dgm:prSet presAssocID="{4575D639-A882-46DD-8071-05D90AB06CFD}" presName="tx2" presStyleLbl="revTx" presStyleIdx="3" presStyleCnt="6"/>
      <dgm:spPr/>
    </dgm:pt>
    <dgm:pt modelId="{E7458EAB-22B1-4568-B986-C05FE41F2567}" type="pres">
      <dgm:prSet presAssocID="{4575D639-A882-46DD-8071-05D90AB06CFD}" presName="vert2" presStyleCnt="0"/>
      <dgm:spPr/>
    </dgm:pt>
    <dgm:pt modelId="{FA57144B-BA6F-4E36-B9A9-85CFF71EFE95}" type="pres">
      <dgm:prSet presAssocID="{4575D639-A882-46DD-8071-05D90AB06CFD}" presName="thinLine2b" presStyleLbl="callout" presStyleIdx="2" presStyleCnt="5"/>
      <dgm:spPr/>
    </dgm:pt>
    <dgm:pt modelId="{8498B2FC-DD72-408A-897F-F65FAB3B8337}" type="pres">
      <dgm:prSet presAssocID="{4575D639-A882-46DD-8071-05D90AB06CFD}" presName="vertSpace2b" presStyleCnt="0"/>
      <dgm:spPr/>
    </dgm:pt>
    <dgm:pt modelId="{C7F99AC5-E292-4F1B-A121-0A2C7F9EEADE}" type="pres">
      <dgm:prSet presAssocID="{A9D2F67D-557F-4148-B681-619BC4012E80}" presName="horz2" presStyleCnt="0"/>
      <dgm:spPr/>
    </dgm:pt>
    <dgm:pt modelId="{B395A544-E89A-4CE2-86A9-E4A03107F179}" type="pres">
      <dgm:prSet presAssocID="{A9D2F67D-557F-4148-B681-619BC4012E80}" presName="horzSpace2" presStyleCnt="0"/>
      <dgm:spPr/>
    </dgm:pt>
    <dgm:pt modelId="{90260D1A-9DDB-417A-BA0A-91C6CAA641B3}" type="pres">
      <dgm:prSet presAssocID="{A9D2F67D-557F-4148-B681-619BC4012E80}" presName="tx2" presStyleLbl="revTx" presStyleIdx="4" presStyleCnt="6"/>
      <dgm:spPr/>
    </dgm:pt>
    <dgm:pt modelId="{4478837C-5BD7-422F-A573-1A19FC9A4D04}" type="pres">
      <dgm:prSet presAssocID="{A9D2F67D-557F-4148-B681-619BC4012E80}" presName="vert2" presStyleCnt="0"/>
      <dgm:spPr/>
    </dgm:pt>
    <dgm:pt modelId="{AC5B0561-8AC9-43FE-8E27-CCC5064671B3}" type="pres">
      <dgm:prSet presAssocID="{A9D2F67D-557F-4148-B681-619BC4012E80}" presName="thinLine2b" presStyleLbl="callout" presStyleIdx="3" presStyleCnt="5"/>
      <dgm:spPr/>
    </dgm:pt>
    <dgm:pt modelId="{93F4A770-D0CE-4A6C-A793-F7DD9E34241C}" type="pres">
      <dgm:prSet presAssocID="{A9D2F67D-557F-4148-B681-619BC4012E80}" presName="vertSpace2b" presStyleCnt="0"/>
      <dgm:spPr/>
    </dgm:pt>
    <dgm:pt modelId="{54C2652C-9CA7-4ADE-AC1D-2F90647F645B}" type="pres">
      <dgm:prSet presAssocID="{ACE19964-F6F0-4D6A-A75A-93BC33454D8F}" presName="horz2" presStyleCnt="0"/>
      <dgm:spPr/>
    </dgm:pt>
    <dgm:pt modelId="{BDB69B28-95DE-4499-90BD-D33A1E539CBC}" type="pres">
      <dgm:prSet presAssocID="{ACE19964-F6F0-4D6A-A75A-93BC33454D8F}" presName="horzSpace2" presStyleCnt="0"/>
      <dgm:spPr/>
    </dgm:pt>
    <dgm:pt modelId="{A84EEC80-DA01-454D-AE75-40306AE3F387}" type="pres">
      <dgm:prSet presAssocID="{ACE19964-F6F0-4D6A-A75A-93BC33454D8F}" presName="tx2" presStyleLbl="revTx" presStyleIdx="5" presStyleCnt="6"/>
      <dgm:spPr/>
    </dgm:pt>
    <dgm:pt modelId="{2FF2B243-0575-434B-A65F-A85AE80604FF}" type="pres">
      <dgm:prSet presAssocID="{ACE19964-F6F0-4D6A-A75A-93BC33454D8F}" presName="vert2" presStyleCnt="0"/>
      <dgm:spPr/>
    </dgm:pt>
    <dgm:pt modelId="{371B1055-63B8-4FBC-9D64-24AFBAB32AAD}" type="pres">
      <dgm:prSet presAssocID="{ACE19964-F6F0-4D6A-A75A-93BC33454D8F}" presName="thinLine2b" presStyleLbl="callout" presStyleIdx="4" presStyleCnt="5"/>
      <dgm:spPr/>
    </dgm:pt>
    <dgm:pt modelId="{736D4997-1A29-4F80-AD58-1230E53EB868}" type="pres">
      <dgm:prSet presAssocID="{ACE19964-F6F0-4D6A-A75A-93BC33454D8F}" presName="vertSpace2b" presStyleCnt="0"/>
      <dgm:spPr/>
    </dgm:pt>
  </dgm:ptLst>
  <dgm:cxnLst>
    <dgm:cxn modelId="{C963F40A-536B-4343-A492-6E867AA5487B}" type="presOf" srcId="{ED702203-312D-4F53-B397-26F7874178AE}" destId="{FE5865E3-735A-4B2C-B13D-FE98B29A15EF}" srcOrd="0" destOrd="0" presId="urn:microsoft.com/office/officeart/2008/layout/LinedList"/>
    <dgm:cxn modelId="{17C6FF48-5AA0-41FF-8434-4047550EC0DF}" type="presOf" srcId="{A9D2F67D-557F-4148-B681-619BC4012E80}" destId="{90260D1A-9DDB-417A-BA0A-91C6CAA641B3}" srcOrd="0" destOrd="0" presId="urn:microsoft.com/office/officeart/2008/layout/LinedList"/>
    <dgm:cxn modelId="{BBD5306B-2E8F-40F9-BC71-DAF180834BE8}" type="presOf" srcId="{4575D639-A882-46DD-8071-05D90AB06CFD}" destId="{32CD3E67-D507-4A09-9101-A4CA2A0CCCB5}" srcOrd="0" destOrd="0" presId="urn:microsoft.com/office/officeart/2008/layout/LinedList"/>
    <dgm:cxn modelId="{66EAA151-728E-4125-8FA1-EF2A6346DCD5}" srcId="{62E70BE9-A8F1-43AA-B4CE-247D0E68685D}" destId="{2F1B25F3-88DA-4BB5-A82F-C3AF672059FB}" srcOrd="0" destOrd="0" parTransId="{82710AFC-800F-4180-9AA4-593722A15FF9}" sibTransId="{4BE51467-7077-456C-B0FD-E3529D4ECA04}"/>
    <dgm:cxn modelId="{93099D56-5D14-4019-897A-0CBFBDD969EC}" type="presOf" srcId="{ACE19964-F6F0-4D6A-A75A-93BC33454D8F}" destId="{A84EEC80-DA01-454D-AE75-40306AE3F387}" srcOrd="0" destOrd="0" presId="urn:microsoft.com/office/officeart/2008/layout/LinedList"/>
    <dgm:cxn modelId="{49DCD581-D335-4CD4-9900-BF81C1B759B8}" srcId="{2F1B25F3-88DA-4BB5-A82F-C3AF672059FB}" destId="{4575D639-A882-46DD-8071-05D90AB06CFD}" srcOrd="2" destOrd="0" parTransId="{4C9F47B3-2C72-40DF-A5DC-DCA13FCFCE40}" sibTransId="{A0535640-29CA-490D-8274-4B57BEE6F55B}"/>
    <dgm:cxn modelId="{E092B294-A144-4747-8BCC-F825F1A1585F}" srcId="{2F1B25F3-88DA-4BB5-A82F-C3AF672059FB}" destId="{ED702203-312D-4F53-B397-26F7874178AE}" srcOrd="1" destOrd="0" parTransId="{56C3E22E-A175-400D-AE05-CAC60860E56C}" sibTransId="{922516A9-5088-4C5D-86E7-A8EBAF5B5598}"/>
    <dgm:cxn modelId="{891E30A4-1DB6-4811-93B8-18E272BDD51F}" type="presOf" srcId="{2F1B25F3-88DA-4BB5-A82F-C3AF672059FB}" destId="{CFD0AE84-EF2B-43A7-A44E-F5B5E5C01379}" srcOrd="0" destOrd="0" presId="urn:microsoft.com/office/officeart/2008/layout/LinedList"/>
    <dgm:cxn modelId="{BD0CD1AD-303D-4EE8-B765-203A4938FFF3}" type="presOf" srcId="{F3A761AA-27BB-46C1-BABA-4E2E6F2D7CE0}" destId="{F4DD487F-5F35-42C3-87A7-985640DA238E}" srcOrd="0" destOrd="0" presId="urn:microsoft.com/office/officeart/2008/layout/LinedList"/>
    <dgm:cxn modelId="{875E67C6-E0CA-4010-BC75-7E1009015725}" srcId="{2F1B25F3-88DA-4BB5-A82F-C3AF672059FB}" destId="{ACE19964-F6F0-4D6A-A75A-93BC33454D8F}" srcOrd="4" destOrd="0" parTransId="{72B11299-12A2-4929-9DAF-3E25092BEA00}" sibTransId="{3672468E-16C8-4491-B4C8-9281D78AC4DC}"/>
    <dgm:cxn modelId="{C8A128D9-2D20-47E1-8662-197D51894DC5}" srcId="{2F1B25F3-88DA-4BB5-A82F-C3AF672059FB}" destId="{F3A761AA-27BB-46C1-BABA-4E2E6F2D7CE0}" srcOrd="0" destOrd="0" parTransId="{5BAFEB29-EFB9-42B2-9FAE-8479227769A4}" sibTransId="{582B3CAD-BBD7-4D98-8DD4-A76B9EF58945}"/>
    <dgm:cxn modelId="{C9DDC9E0-6E80-41DE-A774-4E6FEB0C9A59}" srcId="{2F1B25F3-88DA-4BB5-A82F-C3AF672059FB}" destId="{A9D2F67D-557F-4148-B681-619BC4012E80}" srcOrd="3" destOrd="0" parTransId="{AF4E03F4-58EE-4112-BF41-D27992E6B62B}" sibTransId="{546D5B40-2AA3-43F4-BB43-3FDDFC058BE4}"/>
    <dgm:cxn modelId="{0E15ACF3-CC3D-41FE-9DA9-CE7AB6A1F45F}" type="presOf" srcId="{62E70BE9-A8F1-43AA-B4CE-247D0E68685D}" destId="{90CA7999-98DB-41F0-8387-412BDA9165B2}" srcOrd="0" destOrd="0" presId="urn:microsoft.com/office/officeart/2008/layout/LinedList"/>
    <dgm:cxn modelId="{C134BFF2-3047-4631-B393-9BCE35E460AF}" type="presParOf" srcId="{90CA7999-98DB-41F0-8387-412BDA9165B2}" destId="{D9FC6953-CE5C-46F0-9D39-539A10099115}" srcOrd="0" destOrd="0" presId="urn:microsoft.com/office/officeart/2008/layout/LinedList"/>
    <dgm:cxn modelId="{6A54D626-75F7-494B-A2C7-612127912179}" type="presParOf" srcId="{90CA7999-98DB-41F0-8387-412BDA9165B2}" destId="{81698C59-F237-4B5A-8A26-4C204A32583F}" srcOrd="1" destOrd="0" presId="urn:microsoft.com/office/officeart/2008/layout/LinedList"/>
    <dgm:cxn modelId="{7F7CD339-2B8A-48A9-839D-F355A9D65B57}" type="presParOf" srcId="{81698C59-F237-4B5A-8A26-4C204A32583F}" destId="{CFD0AE84-EF2B-43A7-A44E-F5B5E5C01379}" srcOrd="0" destOrd="0" presId="urn:microsoft.com/office/officeart/2008/layout/LinedList"/>
    <dgm:cxn modelId="{CF0D0270-80F6-477A-841E-B02DFC94F1DC}" type="presParOf" srcId="{81698C59-F237-4B5A-8A26-4C204A32583F}" destId="{BB55B651-46BF-4025-B959-FE22D1583338}" srcOrd="1" destOrd="0" presId="urn:microsoft.com/office/officeart/2008/layout/LinedList"/>
    <dgm:cxn modelId="{972C84F9-C0BD-4782-A874-AFB0BE620B25}" type="presParOf" srcId="{BB55B651-46BF-4025-B959-FE22D1583338}" destId="{CC3BF0AF-E7DB-42FF-AD14-0BF8979C25AF}" srcOrd="0" destOrd="0" presId="urn:microsoft.com/office/officeart/2008/layout/LinedList"/>
    <dgm:cxn modelId="{388BC483-376E-40BD-B41F-3244AF933BF6}" type="presParOf" srcId="{BB55B651-46BF-4025-B959-FE22D1583338}" destId="{61708AD3-2490-4F33-AC5C-7069FD88BCA9}" srcOrd="1" destOrd="0" presId="urn:microsoft.com/office/officeart/2008/layout/LinedList"/>
    <dgm:cxn modelId="{876D7CA6-B60C-44B4-8877-17E3F125054A}" type="presParOf" srcId="{61708AD3-2490-4F33-AC5C-7069FD88BCA9}" destId="{6BF96031-992C-4195-8EC1-7CA3E4AB5301}" srcOrd="0" destOrd="0" presId="urn:microsoft.com/office/officeart/2008/layout/LinedList"/>
    <dgm:cxn modelId="{17D22468-DC65-46C6-A764-F24C27F50FDA}" type="presParOf" srcId="{61708AD3-2490-4F33-AC5C-7069FD88BCA9}" destId="{F4DD487F-5F35-42C3-87A7-985640DA238E}" srcOrd="1" destOrd="0" presId="urn:microsoft.com/office/officeart/2008/layout/LinedList"/>
    <dgm:cxn modelId="{8A1E376D-974A-48E3-944C-72496CE65678}" type="presParOf" srcId="{61708AD3-2490-4F33-AC5C-7069FD88BCA9}" destId="{E0F0B0E7-C118-42CE-B52E-A0C1E78CC397}" srcOrd="2" destOrd="0" presId="urn:microsoft.com/office/officeart/2008/layout/LinedList"/>
    <dgm:cxn modelId="{5A4D1C95-B6A6-4F5C-979A-1351314B5ED0}" type="presParOf" srcId="{BB55B651-46BF-4025-B959-FE22D1583338}" destId="{A9D01C5E-2612-45EA-AB92-A2E7B26506B8}" srcOrd="2" destOrd="0" presId="urn:microsoft.com/office/officeart/2008/layout/LinedList"/>
    <dgm:cxn modelId="{37F922EE-45D4-4FE1-BBE9-685E7E2F70AE}" type="presParOf" srcId="{BB55B651-46BF-4025-B959-FE22D1583338}" destId="{417764A6-420B-435B-B169-B4BFC7277D18}" srcOrd="3" destOrd="0" presId="urn:microsoft.com/office/officeart/2008/layout/LinedList"/>
    <dgm:cxn modelId="{027C60B6-94C2-412C-B6AC-4A2EF2DE2246}" type="presParOf" srcId="{BB55B651-46BF-4025-B959-FE22D1583338}" destId="{7861D19B-B2BF-4FA9-9324-1E410075CD48}" srcOrd="4" destOrd="0" presId="urn:microsoft.com/office/officeart/2008/layout/LinedList"/>
    <dgm:cxn modelId="{FBB97C30-F0A7-4441-96F1-89DF126D2B9F}" type="presParOf" srcId="{7861D19B-B2BF-4FA9-9324-1E410075CD48}" destId="{681026E2-DE3A-4CB4-BFCC-BB41EF0C6F02}" srcOrd="0" destOrd="0" presId="urn:microsoft.com/office/officeart/2008/layout/LinedList"/>
    <dgm:cxn modelId="{02ED28B9-6667-4D91-A9FD-8201CBDC8133}" type="presParOf" srcId="{7861D19B-B2BF-4FA9-9324-1E410075CD48}" destId="{FE5865E3-735A-4B2C-B13D-FE98B29A15EF}" srcOrd="1" destOrd="0" presId="urn:microsoft.com/office/officeart/2008/layout/LinedList"/>
    <dgm:cxn modelId="{46D3FB10-9D48-4428-8C2A-23F73160B243}" type="presParOf" srcId="{7861D19B-B2BF-4FA9-9324-1E410075CD48}" destId="{5BF7135A-0E84-4B4F-8E6D-1A2220062456}" srcOrd="2" destOrd="0" presId="urn:microsoft.com/office/officeart/2008/layout/LinedList"/>
    <dgm:cxn modelId="{281DB0AA-B65C-40C7-BEE0-C489E8D7176D}" type="presParOf" srcId="{BB55B651-46BF-4025-B959-FE22D1583338}" destId="{37F2BC7C-ED95-43AA-BF1C-5B23CC1F7420}" srcOrd="5" destOrd="0" presId="urn:microsoft.com/office/officeart/2008/layout/LinedList"/>
    <dgm:cxn modelId="{9797D1C3-31CF-4545-BC69-3302912FE745}" type="presParOf" srcId="{BB55B651-46BF-4025-B959-FE22D1583338}" destId="{9D1E9B09-C8F2-4F82-AF05-287C79BF6E83}" srcOrd="6" destOrd="0" presId="urn:microsoft.com/office/officeart/2008/layout/LinedList"/>
    <dgm:cxn modelId="{771B2B90-EAFE-45BD-99EC-025F07E56D61}" type="presParOf" srcId="{BB55B651-46BF-4025-B959-FE22D1583338}" destId="{6D63689B-03C5-45A5-8FEB-2DA8693F21F0}" srcOrd="7" destOrd="0" presId="urn:microsoft.com/office/officeart/2008/layout/LinedList"/>
    <dgm:cxn modelId="{30D7AE57-0D5B-4B52-B36E-725D3C67A494}" type="presParOf" srcId="{6D63689B-03C5-45A5-8FEB-2DA8693F21F0}" destId="{F579411E-2543-448D-A660-451550360603}" srcOrd="0" destOrd="0" presId="urn:microsoft.com/office/officeart/2008/layout/LinedList"/>
    <dgm:cxn modelId="{DBADC27D-838D-44A7-8575-861019AA56BD}" type="presParOf" srcId="{6D63689B-03C5-45A5-8FEB-2DA8693F21F0}" destId="{32CD3E67-D507-4A09-9101-A4CA2A0CCCB5}" srcOrd="1" destOrd="0" presId="urn:microsoft.com/office/officeart/2008/layout/LinedList"/>
    <dgm:cxn modelId="{B5B6BD5F-71EF-4C4C-8254-4E6C9B04207F}" type="presParOf" srcId="{6D63689B-03C5-45A5-8FEB-2DA8693F21F0}" destId="{E7458EAB-22B1-4568-B986-C05FE41F2567}" srcOrd="2" destOrd="0" presId="urn:microsoft.com/office/officeart/2008/layout/LinedList"/>
    <dgm:cxn modelId="{DF4F7E31-A4F2-4E55-9CC2-0A0125E2349B}" type="presParOf" srcId="{BB55B651-46BF-4025-B959-FE22D1583338}" destId="{FA57144B-BA6F-4E36-B9A9-85CFF71EFE95}" srcOrd="8" destOrd="0" presId="urn:microsoft.com/office/officeart/2008/layout/LinedList"/>
    <dgm:cxn modelId="{FC1A4546-4E4B-4C34-A4AD-B7A3810DD02F}" type="presParOf" srcId="{BB55B651-46BF-4025-B959-FE22D1583338}" destId="{8498B2FC-DD72-408A-897F-F65FAB3B8337}" srcOrd="9" destOrd="0" presId="urn:microsoft.com/office/officeart/2008/layout/LinedList"/>
    <dgm:cxn modelId="{8E44EF81-30D7-4C18-98E1-33E1C7EDAF28}" type="presParOf" srcId="{BB55B651-46BF-4025-B959-FE22D1583338}" destId="{C7F99AC5-E292-4F1B-A121-0A2C7F9EEADE}" srcOrd="10" destOrd="0" presId="urn:microsoft.com/office/officeart/2008/layout/LinedList"/>
    <dgm:cxn modelId="{E05FBA0E-F461-4602-9188-610DC6C915DE}" type="presParOf" srcId="{C7F99AC5-E292-4F1B-A121-0A2C7F9EEADE}" destId="{B395A544-E89A-4CE2-86A9-E4A03107F179}" srcOrd="0" destOrd="0" presId="urn:microsoft.com/office/officeart/2008/layout/LinedList"/>
    <dgm:cxn modelId="{B2C6376D-C55B-4BA3-BA20-A11CF8A10187}" type="presParOf" srcId="{C7F99AC5-E292-4F1B-A121-0A2C7F9EEADE}" destId="{90260D1A-9DDB-417A-BA0A-91C6CAA641B3}" srcOrd="1" destOrd="0" presId="urn:microsoft.com/office/officeart/2008/layout/LinedList"/>
    <dgm:cxn modelId="{603DAD22-EF21-442A-A291-D266CD1F6A2A}" type="presParOf" srcId="{C7F99AC5-E292-4F1B-A121-0A2C7F9EEADE}" destId="{4478837C-5BD7-422F-A573-1A19FC9A4D04}" srcOrd="2" destOrd="0" presId="urn:microsoft.com/office/officeart/2008/layout/LinedList"/>
    <dgm:cxn modelId="{E2D9877A-7CD3-4BBA-BC72-2472935977C4}" type="presParOf" srcId="{BB55B651-46BF-4025-B959-FE22D1583338}" destId="{AC5B0561-8AC9-43FE-8E27-CCC5064671B3}" srcOrd="11" destOrd="0" presId="urn:microsoft.com/office/officeart/2008/layout/LinedList"/>
    <dgm:cxn modelId="{5739C7F8-B7CC-4A1A-ABB1-8F3EEA429063}" type="presParOf" srcId="{BB55B651-46BF-4025-B959-FE22D1583338}" destId="{93F4A770-D0CE-4A6C-A793-F7DD9E34241C}" srcOrd="12" destOrd="0" presId="urn:microsoft.com/office/officeart/2008/layout/LinedList"/>
    <dgm:cxn modelId="{84CB429D-84AE-4854-8277-E68771D99D06}" type="presParOf" srcId="{BB55B651-46BF-4025-B959-FE22D1583338}" destId="{54C2652C-9CA7-4ADE-AC1D-2F90647F645B}" srcOrd="13" destOrd="0" presId="urn:microsoft.com/office/officeart/2008/layout/LinedList"/>
    <dgm:cxn modelId="{48572C8D-331D-427F-8E1E-F3532D7BB96F}" type="presParOf" srcId="{54C2652C-9CA7-4ADE-AC1D-2F90647F645B}" destId="{BDB69B28-95DE-4499-90BD-D33A1E539CBC}" srcOrd="0" destOrd="0" presId="urn:microsoft.com/office/officeart/2008/layout/LinedList"/>
    <dgm:cxn modelId="{699418E0-63B7-4F2B-9C89-6DBDAF83EB99}" type="presParOf" srcId="{54C2652C-9CA7-4ADE-AC1D-2F90647F645B}" destId="{A84EEC80-DA01-454D-AE75-40306AE3F387}" srcOrd="1" destOrd="0" presId="urn:microsoft.com/office/officeart/2008/layout/LinedList"/>
    <dgm:cxn modelId="{50C774A9-48DE-4DF5-BBCD-E43F7D3A41BE}" type="presParOf" srcId="{54C2652C-9CA7-4ADE-AC1D-2F90647F645B}" destId="{2FF2B243-0575-434B-A65F-A85AE80604FF}" srcOrd="2" destOrd="0" presId="urn:microsoft.com/office/officeart/2008/layout/LinedList"/>
    <dgm:cxn modelId="{A3E8EA3D-6E28-48B1-A2B6-CDFD02173E92}" type="presParOf" srcId="{BB55B651-46BF-4025-B959-FE22D1583338}" destId="{371B1055-63B8-4FBC-9D64-24AFBAB32AAD}" srcOrd="14" destOrd="0" presId="urn:microsoft.com/office/officeart/2008/layout/LinedList"/>
    <dgm:cxn modelId="{BC17C05F-7209-4987-909D-E720402A74C0}" type="presParOf" srcId="{BB55B651-46BF-4025-B959-FE22D1583338}" destId="{736D4997-1A29-4F80-AD58-1230E53EB868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67E551-7687-4E95-8BD0-49D553F2D2FC}" type="doc">
      <dgm:prSet loTypeId="urn:microsoft.com/office/officeart/2008/layout/TitlePictureLineup" loCatId="picture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PE"/>
        </a:p>
      </dgm:t>
    </dgm:pt>
    <dgm:pt modelId="{BE916FDD-F9AB-4532-89A0-0DA1E4B0EE31}">
      <dgm:prSet phldrT="[Texto]" custT="1"/>
      <dgm:spPr/>
      <dgm:t>
        <a:bodyPr/>
        <a:lstStyle/>
        <a:p>
          <a:pPr algn="ctr"/>
          <a:r>
            <a:rPr lang="es-ES_tradnl" sz="1200" b="1" dirty="0"/>
            <a:t>Máxima divulgación</a:t>
          </a:r>
          <a:endParaRPr lang="es-PE" sz="1200" b="1" dirty="0"/>
        </a:p>
      </dgm:t>
    </dgm:pt>
    <dgm:pt modelId="{4CDBAC79-D42F-45F3-B7E6-77DE1A0BB288}" type="parTrans" cxnId="{0187F7EB-9835-4A57-BAF6-06EB9160942A}">
      <dgm:prSet/>
      <dgm:spPr/>
      <dgm:t>
        <a:bodyPr/>
        <a:lstStyle/>
        <a:p>
          <a:endParaRPr lang="es-PE" sz="1600"/>
        </a:p>
      </dgm:t>
    </dgm:pt>
    <dgm:pt modelId="{6C00E3FB-A636-4372-9B37-724A1E4B3205}" type="sibTrans" cxnId="{0187F7EB-9835-4A57-BAF6-06EB9160942A}">
      <dgm:prSet/>
      <dgm:spPr/>
      <dgm:t>
        <a:bodyPr/>
        <a:lstStyle/>
        <a:p>
          <a:endParaRPr lang="es-PE" sz="1600"/>
        </a:p>
      </dgm:t>
    </dgm:pt>
    <dgm:pt modelId="{0D122438-711D-4B02-AE8D-F45E70A751FF}">
      <dgm:prSet phldrT="[Texto]" custT="1"/>
      <dgm:spPr/>
      <dgm:t>
        <a:bodyPr/>
        <a:lstStyle/>
        <a:p>
          <a:pPr algn="ctr"/>
          <a:r>
            <a:rPr lang="es-ES_tradnl" sz="1200" b="1" dirty="0"/>
            <a:t>Universalidad</a:t>
          </a:r>
          <a:endParaRPr lang="es-PE" sz="1200" b="1" dirty="0"/>
        </a:p>
      </dgm:t>
    </dgm:pt>
    <dgm:pt modelId="{29A4BF85-CA81-4503-A10B-8E80C7C40755}" type="sibTrans" cxnId="{941C7259-3AFE-44B1-893D-78880B1F7A7A}">
      <dgm:prSet/>
      <dgm:spPr/>
      <dgm:t>
        <a:bodyPr/>
        <a:lstStyle/>
        <a:p>
          <a:endParaRPr lang="es-PE" sz="1600"/>
        </a:p>
      </dgm:t>
    </dgm:pt>
    <dgm:pt modelId="{0BCEB0E5-3059-4805-82C8-553766574BE8}" type="parTrans" cxnId="{941C7259-3AFE-44B1-893D-78880B1F7A7A}">
      <dgm:prSet/>
      <dgm:spPr/>
      <dgm:t>
        <a:bodyPr/>
        <a:lstStyle/>
        <a:p>
          <a:endParaRPr lang="es-PE" sz="1600"/>
        </a:p>
      </dgm:t>
    </dgm:pt>
    <dgm:pt modelId="{6C6AE936-7111-4071-BAB0-990EEB8E9D33}">
      <dgm:prSet phldrT="[Texto]" custT="1"/>
      <dgm:spPr/>
      <dgm:t>
        <a:bodyPr/>
        <a:lstStyle/>
        <a:p>
          <a:pPr algn="ctr"/>
          <a:r>
            <a:rPr lang="es-PE" sz="1200" b="1" dirty="0"/>
            <a:t>Motivación adecuada de la negativa</a:t>
          </a:r>
        </a:p>
      </dgm:t>
    </dgm:pt>
    <dgm:pt modelId="{0A5986D4-F328-4CA9-956B-015C28111873}" type="parTrans" cxnId="{ECA4120C-91F7-4741-B71F-AF749F674CF8}">
      <dgm:prSet/>
      <dgm:spPr/>
      <dgm:t>
        <a:bodyPr/>
        <a:lstStyle/>
        <a:p>
          <a:endParaRPr lang="es-PE" sz="1600"/>
        </a:p>
      </dgm:t>
    </dgm:pt>
    <dgm:pt modelId="{D33CEDC3-09F6-4DCD-9FBD-30FF91F1B881}" type="sibTrans" cxnId="{ECA4120C-91F7-4741-B71F-AF749F674CF8}">
      <dgm:prSet/>
      <dgm:spPr/>
      <dgm:t>
        <a:bodyPr/>
        <a:lstStyle/>
        <a:p>
          <a:endParaRPr lang="es-PE" sz="1600"/>
        </a:p>
      </dgm:t>
    </dgm:pt>
    <dgm:pt modelId="{9EEBBCB5-E7D2-4CDB-90CD-2F4052BF7894}">
      <dgm:prSet phldrT="[Texto]" custT="1"/>
      <dgm:spPr/>
      <dgm:t>
        <a:bodyPr/>
        <a:lstStyle/>
        <a:p>
          <a:pPr algn="ctr"/>
          <a:r>
            <a:rPr lang="es-ES_tradnl" sz="1200" b="1" dirty="0"/>
            <a:t>Prueba del daño </a:t>
          </a:r>
          <a:endParaRPr lang="es-PE" sz="1200" b="1" dirty="0"/>
        </a:p>
      </dgm:t>
    </dgm:pt>
    <dgm:pt modelId="{7980E120-BB07-4F16-BD04-A5305A528DF0}" type="parTrans" cxnId="{48F851D1-A6E5-4072-B7A1-4A746D00FE77}">
      <dgm:prSet/>
      <dgm:spPr/>
      <dgm:t>
        <a:bodyPr/>
        <a:lstStyle/>
        <a:p>
          <a:endParaRPr lang="es-PE" sz="1600"/>
        </a:p>
      </dgm:t>
    </dgm:pt>
    <dgm:pt modelId="{7C7E29C8-2B6E-42DF-9C45-0DCBC5F8BC2B}" type="sibTrans" cxnId="{48F851D1-A6E5-4072-B7A1-4A746D00FE77}">
      <dgm:prSet/>
      <dgm:spPr/>
      <dgm:t>
        <a:bodyPr/>
        <a:lstStyle/>
        <a:p>
          <a:endParaRPr lang="es-PE" sz="1600"/>
        </a:p>
      </dgm:t>
    </dgm:pt>
    <dgm:pt modelId="{5E832EAE-4BCC-4C5B-84F9-DED0DBC15D16}">
      <dgm:prSet phldrT="[Texto]" custT="1"/>
      <dgm:spPr/>
      <dgm:t>
        <a:bodyPr/>
        <a:lstStyle/>
        <a:p>
          <a:pPr algn="ctr"/>
          <a:r>
            <a:rPr lang="es-PE" sz="1200" b="1" dirty="0"/>
            <a:t>Segregación de la información</a:t>
          </a:r>
        </a:p>
      </dgm:t>
    </dgm:pt>
    <dgm:pt modelId="{7814EEE6-BD57-42D4-9A46-9CCA86677004}" type="parTrans" cxnId="{2E777031-9661-4562-A322-2F3EEF1203C2}">
      <dgm:prSet/>
      <dgm:spPr/>
      <dgm:t>
        <a:bodyPr/>
        <a:lstStyle/>
        <a:p>
          <a:endParaRPr lang="es-PE" sz="1600"/>
        </a:p>
      </dgm:t>
    </dgm:pt>
    <dgm:pt modelId="{7EE1CE5D-E1EE-4B09-BC9D-DB5D7AA2C132}" type="sibTrans" cxnId="{2E777031-9661-4562-A322-2F3EEF1203C2}">
      <dgm:prSet/>
      <dgm:spPr/>
      <dgm:t>
        <a:bodyPr/>
        <a:lstStyle/>
        <a:p>
          <a:endParaRPr lang="es-PE" sz="1600"/>
        </a:p>
      </dgm:t>
    </dgm:pt>
    <dgm:pt modelId="{88BD1BA7-D122-465B-95E3-10C1DBD7161A}">
      <dgm:prSet phldrT="[Texto]" custT="1"/>
      <dgm:spPr/>
      <dgm:t>
        <a:bodyPr/>
        <a:lstStyle/>
        <a:p>
          <a:pPr algn="l"/>
          <a:r>
            <a:rPr lang="es-ES_tradnl" sz="1100" dirty="0"/>
            <a:t>Toda persona es titular del derecho de AIP </a:t>
          </a:r>
          <a:endParaRPr lang="es-PE" sz="1100" dirty="0"/>
        </a:p>
      </dgm:t>
    </dgm:pt>
    <dgm:pt modelId="{DAD74F59-3EC5-4E79-83F7-8CB422809E3D}" type="parTrans" cxnId="{38D10D88-977F-4B2F-A198-4FC4A942A9F4}">
      <dgm:prSet/>
      <dgm:spPr/>
      <dgm:t>
        <a:bodyPr/>
        <a:lstStyle/>
        <a:p>
          <a:endParaRPr lang="es-PE" sz="1600"/>
        </a:p>
      </dgm:t>
    </dgm:pt>
    <dgm:pt modelId="{1E601402-3968-480E-952E-4DD11BFCF635}" type="sibTrans" cxnId="{38D10D88-977F-4B2F-A198-4FC4A942A9F4}">
      <dgm:prSet/>
      <dgm:spPr/>
      <dgm:t>
        <a:bodyPr/>
        <a:lstStyle/>
        <a:p>
          <a:endParaRPr lang="es-PE" sz="1600"/>
        </a:p>
      </dgm:t>
    </dgm:pt>
    <dgm:pt modelId="{309CE95D-168F-4EC2-AF2C-04854107E462}">
      <dgm:prSet phldrT="[Texto]" custT="1"/>
      <dgm:spPr/>
      <dgm:t>
        <a:bodyPr/>
        <a:lstStyle/>
        <a:p>
          <a:pPr algn="l"/>
          <a:r>
            <a:rPr lang="es-ES_tradnl" sz="1100" dirty="0"/>
            <a:t>Toda información generada, producida o en posesión de la entidad es accesible, salvo excepciones</a:t>
          </a:r>
          <a:endParaRPr lang="es-PE" sz="1100" dirty="0"/>
        </a:p>
      </dgm:t>
    </dgm:pt>
    <dgm:pt modelId="{BBA61F29-60D2-4FA8-BEC7-D0EEB6A9CB82}" type="parTrans" cxnId="{2DC4AC3D-D610-4D15-8F0F-F31FA0B0D1B4}">
      <dgm:prSet/>
      <dgm:spPr/>
      <dgm:t>
        <a:bodyPr/>
        <a:lstStyle/>
        <a:p>
          <a:endParaRPr lang="es-PE" sz="1600"/>
        </a:p>
      </dgm:t>
    </dgm:pt>
    <dgm:pt modelId="{4941C543-51DC-4B1F-BFCB-C83E783413A7}" type="sibTrans" cxnId="{2DC4AC3D-D610-4D15-8F0F-F31FA0B0D1B4}">
      <dgm:prSet/>
      <dgm:spPr/>
      <dgm:t>
        <a:bodyPr/>
        <a:lstStyle/>
        <a:p>
          <a:endParaRPr lang="es-PE" sz="1600"/>
        </a:p>
      </dgm:t>
    </dgm:pt>
    <dgm:pt modelId="{929CFD01-B0C2-459D-B744-474D3BD37877}">
      <dgm:prSet phldrT="[Texto]" custT="1"/>
      <dgm:spPr/>
      <dgm:t>
        <a:bodyPr/>
        <a:lstStyle/>
        <a:p>
          <a:pPr algn="l"/>
          <a:r>
            <a:rPr lang="es-PE" sz="1100" dirty="0"/>
            <a:t>Por escrito, justificando expresamente las razones</a:t>
          </a:r>
        </a:p>
      </dgm:t>
    </dgm:pt>
    <dgm:pt modelId="{B1230ACE-9AEB-4203-8B09-066C512E729C}" type="parTrans" cxnId="{7FF09844-D53B-4772-8528-935DA99E6DC6}">
      <dgm:prSet/>
      <dgm:spPr/>
      <dgm:t>
        <a:bodyPr/>
        <a:lstStyle/>
        <a:p>
          <a:endParaRPr lang="es-PE" sz="1600"/>
        </a:p>
      </dgm:t>
    </dgm:pt>
    <dgm:pt modelId="{F412583E-EE85-437E-8C93-35F011425597}" type="sibTrans" cxnId="{7FF09844-D53B-4772-8528-935DA99E6DC6}">
      <dgm:prSet/>
      <dgm:spPr/>
      <dgm:t>
        <a:bodyPr/>
        <a:lstStyle/>
        <a:p>
          <a:endParaRPr lang="es-PE" sz="1600"/>
        </a:p>
      </dgm:t>
    </dgm:pt>
    <dgm:pt modelId="{8D63F3ED-995E-4C1D-A4CD-B2B98EF32041}">
      <dgm:prSet phldrT="[Texto]" custT="1"/>
      <dgm:spPr/>
      <dgm:t>
        <a:bodyPr/>
        <a:lstStyle/>
        <a:p>
          <a:pPr algn="l"/>
          <a:r>
            <a:rPr lang="es-ES_tradnl" sz="1100" dirty="0"/>
            <a:t> Acreditar meridianamente el daño alegado </a:t>
          </a:r>
          <a:endParaRPr lang="es-PE" sz="1100" dirty="0"/>
        </a:p>
      </dgm:t>
    </dgm:pt>
    <dgm:pt modelId="{E3849ED3-B3AE-469C-8614-725AEEA9BFB3}" type="parTrans" cxnId="{698053F3-2477-49A3-A263-AE9CFD4CE95F}">
      <dgm:prSet/>
      <dgm:spPr/>
      <dgm:t>
        <a:bodyPr/>
        <a:lstStyle/>
        <a:p>
          <a:endParaRPr lang="es-PE" sz="1600"/>
        </a:p>
      </dgm:t>
    </dgm:pt>
    <dgm:pt modelId="{513046AF-BC77-48AC-BAA3-84046860C949}" type="sibTrans" cxnId="{698053F3-2477-49A3-A263-AE9CFD4CE95F}">
      <dgm:prSet/>
      <dgm:spPr/>
      <dgm:t>
        <a:bodyPr/>
        <a:lstStyle/>
        <a:p>
          <a:endParaRPr lang="es-PE" sz="1600"/>
        </a:p>
      </dgm:t>
    </dgm:pt>
    <dgm:pt modelId="{0E6AC807-C660-4309-950B-A364E9B84092}">
      <dgm:prSet phldrT="[Texto]" custT="1"/>
      <dgm:spPr/>
      <dgm:t>
        <a:bodyPr/>
        <a:lstStyle/>
        <a:p>
          <a:pPr algn="l"/>
          <a:r>
            <a:rPr lang="es-PE" sz="1100" dirty="0"/>
            <a:t>Permitir el acceso a la información del documento que sí tiene acceso público</a:t>
          </a:r>
        </a:p>
      </dgm:t>
    </dgm:pt>
    <dgm:pt modelId="{B4BD22BD-6313-4BBB-A69C-DA374144D933}" type="parTrans" cxnId="{26BD5224-8686-4C8C-A7B4-DD4E8B75C613}">
      <dgm:prSet/>
      <dgm:spPr/>
      <dgm:t>
        <a:bodyPr/>
        <a:lstStyle/>
        <a:p>
          <a:endParaRPr lang="es-PE" sz="1600"/>
        </a:p>
      </dgm:t>
    </dgm:pt>
    <dgm:pt modelId="{DD3F2C12-E99E-4CDE-9717-A5E3E4662B42}" type="sibTrans" cxnId="{26BD5224-8686-4C8C-A7B4-DD4E8B75C613}">
      <dgm:prSet/>
      <dgm:spPr/>
      <dgm:t>
        <a:bodyPr/>
        <a:lstStyle/>
        <a:p>
          <a:endParaRPr lang="es-PE" sz="1600"/>
        </a:p>
      </dgm:t>
    </dgm:pt>
    <dgm:pt modelId="{8EDBE32D-EF7A-4CC9-BA29-024A5ADA0731}" type="pres">
      <dgm:prSet presAssocID="{8867E551-7687-4E95-8BD0-49D553F2D2FC}" presName="Name0" presStyleCnt="0">
        <dgm:presLayoutVars>
          <dgm:dir/>
        </dgm:presLayoutVars>
      </dgm:prSet>
      <dgm:spPr/>
    </dgm:pt>
    <dgm:pt modelId="{82454B8F-282D-4DD8-8FB4-E3E37597C0C9}" type="pres">
      <dgm:prSet presAssocID="{0D122438-711D-4B02-AE8D-F45E70A751FF}" presName="composite" presStyleCnt="0"/>
      <dgm:spPr/>
    </dgm:pt>
    <dgm:pt modelId="{48A8DC9C-CB28-4E1C-B22C-B9F602DC11CA}" type="pres">
      <dgm:prSet presAssocID="{0D122438-711D-4B02-AE8D-F45E70A751FF}" presName="Accent" presStyleLbl="alignAcc1" presStyleIdx="0" presStyleCnt="5"/>
      <dgm:spPr/>
    </dgm:pt>
    <dgm:pt modelId="{920E8E35-06A8-47F6-8003-B1B9649D4CAB}" type="pres">
      <dgm:prSet presAssocID="{0D122438-711D-4B02-AE8D-F45E70A751FF}" presName="Image" presStyleLbl="nod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96F4BAE4-34AF-4D80-9A24-FEA7902D29C3}" type="pres">
      <dgm:prSet presAssocID="{0D122438-711D-4B02-AE8D-F45E70A751FF}" presName="Child" presStyleLbl="revTx" presStyleIdx="0" presStyleCnt="5">
        <dgm:presLayoutVars>
          <dgm:bulletEnabled val="1"/>
        </dgm:presLayoutVars>
      </dgm:prSet>
      <dgm:spPr/>
    </dgm:pt>
    <dgm:pt modelId="{858E3E19-7EA8-41A2-BAD2-FF3C3F930A08}" type="pres">
      <dgm:prSet presAssocID="{0D122438-711D-4B02-AE8D-F45E70A751FF}" presName="Parent" presStyleLbl="alignNode1" presStyleIdx="0" presStyleCnt="5">
        <dgm:presLayoutVars>
          <dgm:bulletEnabled val="1"/>
        </dgm:presLayoutVars>
      </dgm:prSet>
      <dgm:spPr/>
    </dgm:pt>
    <dgm:pt modelId="{375408BB-D1C6-4227-9C01-7A30489B4BE3}" type="pres">
      <dgm:prSet presAssocID="{29A4BF85-CA81-4503-A10B-8E80C7C40755}" presName="sibTrans" presStyleCnt="0"/>
      <dgm:spPr/>
    </dgm:pt>
    <dgm:pt modelId="{0E659DD7-E2C1-4B86-8CF4-7926A258F1BF}" type="pres">
      <dgm:prSet presAssocID="{BE916FDD-F9AB-4532-89A0-0DA1E4B0EE31}" presName="composite" presStyleCnt="0"/>
      <dgm:spPr/>
    </dgm:pt>
    <dgm:pt modelId="{BD628CB1-6919-4A1C-8E03-ABD96E76C893}" type="pres">
      <dgm:prSet presAssocID="{BE916FDD-F9AB-4532-89A0-0DA1E4B0EE31}" presName="Accent" presStyleLbl="alignAcc1" presStyleIdx="1" presStyleCnt="5"/>
      <dgm:spPr/>
    </dgm:pt>
    <dgm:pt modelId="{1BFB1819-89D8-4E50-9EFA-1662BCD80075}" type="pres">
      <dgm:prSet presAssocID="{BE916FDD-F9AB-4532-89A0-0DA1E4B0EE31}" presName="Image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EC03AE22-5031-41CD-A29F-BC5D3EC372ED}" type="pres">
      <dgm:prSet presAssocID="{BE916FDD-F9AB-4532-89A0-0DA1E4B0EE31}" presName="Child" presStyleLbl="revTx" presStyleIdx="1" presStyleCnt="5">
        <dgm:presLayoutVars>
          <dgm:bulletEnabled val="1"/>
        </dgm:presLayoutVars>
      </dgm:prSet>
      <dgm:spPr/>
    </dgm:pt>
    <dgm:pt modelId="{D00CA1C3-1A87-4AF9-993F-9919FD37F5BD}" type="pres">
      <dgm:prSet presAssocID="{BE916FDD-F9AB-4532-89A0-0DA1E4B0EE31}" presName="Parent" presStyleLbl="alignNode1" presStyleIdx="1" presStyleCnt="5">
        <dgm:presLayoutVars>
          <dgm:bulletEnabled val="1"/>
        </dgm:presLayoutVars>
      </dgm:prSet>
      <dgm:spPr/>
    </dgm:pt>
    <dgm:pt modelId="{C208AFC8-CD02-4459-BF33-4508532C5632}" type="pres">
      <dgm:prSet presAssocID="{6C00E3FB-A636-4372-9B37-724A1E4B3205}" presName="sibTrans" presStyleCnt="0"/>
      <dgm:spPr/>
    </dgm:pt>
    <dgm:pt modelId="{AA394822-1266-45FF-BC22-E0B0AF0D9050}" type="pres">
      <dgm:prSet presAssocID="{6C6AE936-7111-4071-BAB0-990EEB8E9D33}" presName="composite" presStyleCnt="0"/>
      <dgm:spPr/>
    </dgm:pt>
    <dgm:pt modelId="{BC32073A-4C63-4FEB-B15D-D81666F2735C}" type="pres">
      <dgm:prSet presAssocID="{6C6AE936-7111-4071-BAB0-990EEB8E9D33}" presName="Accent" presStyleLbl="alignAcc1" presStyleIdx="2" presStyleCnt="5"/>
      <dgm:spPr/>
    </dgm:pt>
    <dgm:pt modelId="{A789BC76-A111-4D09-8ABE-5B6E04E63450}" type="pres">
      <dgm:prSet presAssocID="{6C6AE936-7111-4071-BAB0-990EEB8E9D33}" presName="Image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</dgm:spPr>
    </dgm:pt>
    <dgm:pt modelId="{6B8D1D0F-010B-4614-B6B7-9F2937BB0BEA}" type="pres">
      <dgm:prSet presAssocID="{6C6AE936-7111-4071-BAB0-990EEB8E9D33}" presName="Child" presStyleLbl="revTx" presStyleIdx="2" presStyleCnt="5">
        <dgm:presLayoutVars>
          <dgm:bulletEnabled val="1"/>
        </dgm:presLayoutVars>
      </dgm:prSet>
      <dgm:spPr/>
    </dgm:pt>
    <dgm:pt modelId="{D733D58D-6931-42E5-A3FB-36E75A40691B}" type="pres">
      <dgm:prSet presAssocID="{6C6AE936-7111-4071-BAB0-990EEB8E9D33}" presName="Parent" presStyleLbl="alignNode1" presStyleIdx="2" presStyleCnt="5">
        <dgm:presLayoutVars>
          <dgm:bulletEnabled val="1"/>
        </dgm:presLayoutVars>
      </dgm:prSet>
      <dgm:spPr/>
    </dgm:pt>
    <dgm:pt modelId="{A384D6CB-BAAF-450F-B2EE-506FBDB7C123}" type="pres">
      <dgm:prSet presAssocID="{D33CEDC3-09F6-4DCD-9FBD-30FF91F1B881}" presName="sibTrans" presStyleCnt="0"/>
      <dgm:spPr/>
    </dgm:pt>
    <dgm:pt modelId="{F7EF6D53-3642-42BC-B60A-0208CC3A041B}" type="pres">
      <dgm:prSet presAssocID="{9EEBBCB5-E7D2-4CDB-90CD-2F4052BF7894}" presName="composite" presStyleCnt="0"/>
      <dgm:spPr/>
    </dgm:pt>
    <dgm:pt modelId="{B98679B6-8512-4BCC-AE85-9F75830307CF}" type="pres">
      <dgm:prSet presAssocID="{9EEBBCB5-E7D2-4CDB-90CD-2F4052BF7894}" presName="Accent" presStyleLbl="alignAcc1" presStyleIdx="3" presStyleCnt="5"/>
      <dgm:spPr/>
    </dgm:pt>
    <dgm:pt modelId="{6A40749F-EDA5-4D48-BA3A-AAD9E6CE2DD1}" type="pres">
      <dgm:prSet presAssocID="{9EEBBCB5-E7D2-4CDB-90CD-2F4052BF7894}" presName="Image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</dgm:spPr>
    </dgm:pt>
    <dgm:pt modelId="{0D6DBEB8-0344-43C0-9982-55D2D3A6EC3B}" type="pres">
      <dgm:prSet presAssocID="{9EEBBCB5-E7D2-4CDB-90CD-2F4052BF7894}" presName="Child" presStyleLbl="revTx" presStyleIdx="3" presStyleCnt="5">
        <dgm:presLayoutVars>
          <dgm:bulletEnabled val="1"/>
        </dgm:presLayoutVars>
      </dgm:prSet>
      <dgm:spPr/>
    </dgm:pt>
    <dgm:pt modelId="{98031066-479D-4692-A73E-FA227C725E64}" type="pres">
      <dgm:prSet presAssocID="{9EEBBCB5-E7D2-4CDB-90CD-2F4052BF7894}" presName="Parent" presStyleLbl="alignNode1" presStyleIdx="3" presStyleCnt="5">
        <dgm:presLayoutVars>
          <dgm:bulletEnabled val="1"/>
        </dgm:presLayoutVars>
      </dgm:prSet>
      <dgm:spPr/>
    </dgm:pt>
    <dgm:pt modelId="{B464C7C7-1BE1-4FF4-90F0-B8E0DADFB446}" type="pres">
      <dgm:prSet presAssocID="{7C7E29C8-2B6E-42DF-9C45-0DCBC5F8BC2B}" presName="sibTrans" presStyleCnt="0"/>
      <dgm:spPr/>
    </dgm:pt>
    <dgm:pt modelId="{0B5C09E2-50D6-4573-81CE-D0542EC06133}" type="pres">
      <dgm:prSet presAssocID="{5E832EAE-4BCC-4C5B-84F9-DED0DBC15D16}" presName="composite" presStyleCnt="0"/>
      <dgm:spPr/>
    </dgm:pt>
    <dgm:pt modelId="{CC0A23BE-8284-48DC-8AD1-910F92D280B3}" type="pres">
      <dgm:prSet presAssocID="{5E832EAE-4BCC-4C5B-84F9-DED0DBC15D16}" presName="Accent" presStyleLbl="alignAcc1" presStyleIdx="4" presStyleCnt="5"/>
      <dgm:spPr/>
    </dgm:pt>
    <dgm:pt modelId="{A90EC3FD-1221-47B5-9F31-7C8251695303}" type="pres">
      <dgm:prSet presAssocID="{5E832EAE-4BCC-4C5B-84F9-DED0DBC15D16}" presName="Image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t="-20000" b="-20000"/>
          </a:stretch>
        </a:blipFill>
      </dgm:spPr>
    </dgm:pt>
    <dgm:pt modelId="{3B6176E8-6AED-4C34-B608-7CD940C475FC}" type="pres">
      <dgm:prSet presAssocID="{5E832EAE-4BCC-4C5B-84F9-DED0DBC15D16}" presName="Child" presStyleLbl="revTx" presStyleIdx="4" presStyleCnt="5">
        <dgm:presLayoutVars>
          <dgm:bulletEnabled val="1"/>
        </dgm:presLayoutVars>
      </dgm:prSet>
      <dgm:spPr/>
    </dgm:pt>
    <dgm:pt modelId="{56E47655-14A7-49DA-AF92-B7DAB71195D9}" type="pres">
      <dgm:prSet presAssocID="{5E832EAE-4BCC-4C5B-84F9-DED0DBC15D16}" presName="Parent" presStyleLbl="alignNode1" presStyleIdx="4" presStyleCnt="5">
        <dgm:presLayoutVars>
          <dgm:bulletEnabled val="1"/>
        </dgm:presLayoutVars>
      </dgm:prSet>
      <dgm:spPr/>
    </dgm:pt>
  </dgm:ptLst>
  <dgm:cxnLst>
    <dgm:cxn modelId="{ECA4120C-91F7-4741-B71F-AF749F674CF8}" srcId="{8867E551-7687-4E95-8BD0-49D553F2D2FC}" destId="{6C6AE936-7111-4071-BAB0-990EEB8E9D33}" srcOrd="2" destOrd="0" parTransId="{0A5986D4-F328-4CA9-956B-015C28111873}" sibTransId="{D33CEDC3-09F6-4DCD-9FBD-30FF91F1B881}"/>
    <dgm:cxn modelId="{EF90BA19-208C-4ADD-8EF2-A7E1A609E334}" type="presOf" srcId="{309CE95D-168F-4EC2-AF2C-04854107E462}" destId="{EC03AE22-5031-41CD-A29F-BC5D3EC372ED}" srcOrd="0" destOrd="0" presId="urn:microsoft.com/office/officeart/2008/layout/TitlePictureLineup"/>
    <dgm:cxn modelId="{26BD5224-8686-4C8C-A7B4-DD4E8B75C613}" srcId="{5E832EAE-4BCC-4C5B-84F9-DED0DBC15D16}" destId="{0E6AC807-C660-4309-950B-A364E9B84092}" srcOrd="0" destOrd="0" parTransId="{B4BD22BD-6313-4BBB-A69C-DA374144D933}" sibTransId="{DD3F2C12-E99E-4CDE-9717-A5E3E4662B42}"/>
    <dgm:cxn modelId="{2E777031-9661-4562-A322-2F3EEF1203C2}" srcId="{8867E551-7687-4E95-8BD0-49D553F2D2FC}" destId="{5E832EAE-4BCC-4C5B-84F9-DED0DBC15D16}" srcOrd="4" destOrd="0" parTransId="{7814EEE6-BD57-42D4-9A46-9CCA86677004}" sibTransId="{7EE1CE5D-E1EE-4B09-BC9D-DB5D7AA2C132}"/>
    <dgm:cxn modelId="{71A41F3D-0246-4F9C-8186-94B4868297B6}" type="presOf" srcId="{5E832EAE-4BCC-4C5B-84F9-DED0DBC15D16}" destId="{56E47655-14A7-49DA-AF92-B7DAB71195D9}" srcOrd="0" destOrd="0" presId="urn:microsoft.com/office/officeart/2008/layout/TitlePictureLineup"/>
    <dgm:cxn modelId="{2DC4AC3D-D610-4D15-8F0F-F31FA0B0D1B4}" srcId="{BE916FDD-F9AB-4532-89A0-0DA1E4B0EE31}" destId="{309CE95D-168F-4EC2-AF2C-04854107E462}" srcOrd="0" destOrd="0" parTransId="{BBA61F29-60D2-4FA8-BEC7-D0EEB6A9CB82}" sibTransId="{4941C543-51DC-4B1F-BFCB-C83E783413A7}"/>
    <dgm:cxn modelId="{7FF09844-D53B-4772-8528-935DA99E6DC6}" srcId="{6C6AE936-7111-4071-BAB0-990EEB8E9D33}" destId="{929CFD01-B0C2-459D-B744-474D3BD37877}" srcOrd="0" destOrd="0" parTransId="{B1230ACE-9AEB-4203-8B09-066C512E729C}" sibTransId="{F412583E-EE85-437E-8C93-35F011425597}"/>
    <dgm:cxn modelId="{9AFA684E-2DD2-475F-944B-95ADFB36A4F7}" type="presOf" srcId="{0E6AC807-C660-4309-950B-A364E9B84092}" destId="{3B6176E8-6AED-4C34-B608-7CD940C475FC}" srcOrd="0" destOrd="0" presId="urn:microsoft.com/office/officeart/2008/layout/TitlePictureLineup"/>
    <dgm:cxn modelId="{941C7259-3AFE-44B1-893D-78880B1F7A7A}" srcId="{8867E551-7687-4E95-8BD0-49D553F2D2FC}" destId="{0D122438-711D-4B02-AE8D-F45E70A751FF}" srcOrd="0" destOrd="0" parTransId="{0BCEB0E5-3059-4805-82C8-553766574BE8}" sibTransId="{29A4BF85-CA81-4503-A10B-8E80C7C40755}"/>
    <dgm:cxn modelId="{A5139587-55D9-4703-8254-8C90CE4E0593}" type="presOf" srcId="{88BD1BA7-D122-465B-95E3-10C1DBD7161A}" destId="{96F4BAE4-34AF-4D80-9A24-FEA7902D29C3}" srcOrd="0" destOrd="0" presId="urn:microsoft.com/office/officeart/2008/layout/TitlePictureLineup"/>
    <dgm:cxn modelId="{38D10D88-977F-4B2F-A198-4FC4A942A9F4}" srcId="{0D122438-711D-4B02-AE8D-F45E70A751FF}" destId="{88BD1BA7-D122-465B-95E3-10C1DBD7161A}" srcOrd="0" destOrd="0" parTransId="{DAD74F59-3EC5-4E79-83F7-8CB422809E3D}" sibTransId="{1E601402-3968-480E-952E-4DD11BFCF635}"/>
    <dgm:cxn modelId="{CE9D69B3-A967-4AA3-B2AA-E2704858BC4E}" type="presOf" srcId="{8867E551-7687-4E95-8BD0-49D553F2D2FC}" destId="{8EDBE32D-EF7A-4CC9-BA29-024A5ADA0731}" srcOrd="0" destOrd="0" presId="urn:microsoft.com/office/officeart/2008/layout/TitlePictureLineup"/>
    <dgm:cxn modelId="{719A4BCA-6AC7-4C5F-9953-1D06712BDBA5}" type="presOf" srcId="{8D63F3ED-995E-4C1D-A4CD-B2B98EF32041}" destId="{0D6DBEB8-0344-43C0-9982-55D2D3A6EC3B}" srcOrd="0" destOrd="0" presId="urn:microsoft.com/office/officeart/2008/layout/TitlePictureLineup"/>
    <dgm:cxn modelId="{48F851D1-A6E5-4072-B7A1-4A746D00FE77}" srcId="{8867E551-7687-4E95-8BD0-49D553F2D2FC}" destId="{9EEBBCB5-E7D2-4CDB-90CD-2F4052BF7894}" srcOrd="3" destOrd="0" parTransId="{7980E120-BB07-4F16-BD04-A5305A528DF0}" sibTransId="{7C7E29C8-2B6E-42DF-9C45-0DCBC5F8BC2B}"/>
    <dgm:cxn modelId="{A8756FD6-115B-4D09-B9D2-60841B0C0B73}" type="presOf" srcId="{0D122438-711D-4B02-AE8D-F45E70A751FF}" destId="{858E3E19-7EA8-41A2-BAD2-FF3C3F930A08}" srcOrd="0" destOrd="0" presId="urn:microsoft.com/office/officeart/2008/layout/TitlePictureLineup"/>
    <dgm:cxn modelId="{20135DE3-88AF-4D21-A74B-DF01C59A9857}" type="presOf" srcId="{BE916FDD-F9AB-4532-89A0-0DA1E4B0EE31}" destId="{D00CA1C3-1A87-4AF9-993F-9919FD37F5BD}" srcOrd="0" destOrd="0" presId="urn:microsoft.com/office/officeart/2008/layout/TitlePictureLineup"/>
    <dgm:cxn modelId="{A6E35FEB-33B4-4068-B95F-1106F6EA8188}" type="presOf" srcId="{929CFD01-B0C2-459D-B744-474D3BD37877}" destId="{6B8D1D0F-010B-4614-B6B7-9F2937BB0BEA}" srcOrd="0" destOrd="0" presId="urn:microsoft.com/office/officeart/2008/layout/TitlePictureLineup"/>
    <dgm:cxn modelId="{0187F7EB-9835-4A57-BAF6-06EB9160942A}" srcId="{8867E551-7687-4E95-8BD0-49D553F2D2FC}" destId="{BE916FDD-F9AB-4532-89A0-0DA1E4B0EE31}" srcOrd="1" destOrd="0" parTransId="{4CDBAC79-D42F-45F3-B7E6-77DE1A0BB288}" sibTransId="{6C00E3FB-A636-4372-9B37-724A1E4B3205}"/>
    <dgm:cxn modelId="{698053F3-2477-49A3-A263-AE9CFD4CE95F}" srcId="{9EEBBCB5-E7D2-4CDB-90CD-2F4052BF7894}" destId="{8D63F3ED-995E-4C1D-A4CD-B2B98EF32041}" srcOrd="0" destOrd="0" parTransId="{E3849ED3-B3AE-469C-8614-725AEEA9BFB3}" sibTransId="{513046AF-BC77-48AC-BAA3-84046860C949}"/>
    <dgm:cxn modelId="{14C962F5-0277-402C-9ED9-50E03ED88359}" type="presOf" srcId="{6C6AE936-7111-4071-BAB0-990EEB8E9D33}" destId="{D733D58D-6931-42E5-A3FB-36E75A40691B}" srcOrd="0" destOrd="0" presId="urn:microsoft.com/office/officeart/2008/layout/TitlePictureLineup"/>
    <dgm:cxn modelId="{8CFDA0F5-6E99-40AB-930C-30F6935B8E71}" type="presOf" srcId="{9EEBBCB5-E7D2-4CDB-90CD-2F4052BF7894}" destId="{98031066-479D-4692-A73E-FA227C725E64}" srcOrd="0" destOrd="0" presId="urn:microsoft.com/office/officeart/2008/layout/TitlePictureLineup"/>
    <dgm:cxn modelId="{55B5F670-B91C-47DD-A823-9882B64E97C3}" type="presParOf" srcId="{8EDBE32D-EF7A-4CC9-BA29-024A5ADA0731}" destId="{82454B8F-282D-4DD8-8FB4-E3E37597C0C9}" srcOrd="0" destOrd="0" presId="urn:microsoft.com/office/officeart/2008/layout/TitlePictureLineup"/>
    <dgm:cxn modelId="{EEED11C7-3F42-4AF5-A091-C18E79C1EF8E}" type="presParOf" srcId="{82454B8F-282D-4DD8-8FB4-E3E37597C0C9}" destId="{48A8DC9C-CB28-4E1C-B22C-B9F602DC11CA}" srcOrd="0" destOrd="0" presId="urn:microsoft.com/office/officeart/2008/layout/TitlePictureLineup"/>
    <dgm:cxn modelId="{84003A71-B9F7-451C-B96F-3EFAF14D5D59}" type="presParOf" srcId="{82454B8F-282D-4DD8-8FB4-E3E37597C0C9}" destId="{920E8E35-06A8-47F6-8003-B1B9649D4CAB}" srcOrd="1" destOrd="0" presId="urn:microsoft.com/office/officeart/2008/layout/TitlePictureLineup"/>
    <dgm:cxn modelId="{6618E419-4A05-4738-AC92-5EF210FF48CE}" type="presParOf" srcId="{82454B8F-282D-4DD8-8FB4-E3E37597C0C9}" destId="{96F4BAE4-34AF-4D80-9A24-FEA7902D29C3}" srcOrd="2" destOrd="0" presId="urn:microsoft.com/office/officeart/2008/layout/TitlePictureLineup"/>
    <dgm:cxn modelId="{BCD82599-5970-4ACD-BE5F-3C68B2C5CB92}" type="presParOf" srcId="{82454B8F-282D-4DD8-8FB4-E3E37597C0C9}" destId="{858E3E19-7EA8-41A2-BAD2-FF3C3F930A08}" srcOrd="3" destOrd="0" presId="urn:microsoft.com/office/officeart/2008/layout/TitlePictureLineup"/>
    <dgm:cxn modelId="{063E98B0-A315-4FB7-BA92-5CDFDA70ED05}" type="presParOf" srcId="{8EDBE32D-EF7A-4CC9-BA29-024A5ADA0731}" destId="{375408BB-D1C6-4227-9C01-7A30489B4BE3}" srcOrd="1" destOrd="0" presId="urn:microsoft.com/office/officeart/2008/layout/TitlePictureLineup"/>
    <dgm:cxn modelId="{6BBC877A-CCD9-43F0-A505-99A5417A59AA}" type="presParOf" srcId="{8EDBE32D-EF7A-4CC9-BA29-024A5ADA0731}" destId="{0E659DD7-E2C1-4B86-8CF4-7926A258F1BF}" srcOrd="2" destOrd="0" presId="urn:microsoft.com/office/officeart/2008/layout/TitlePictureLineup"/>
    <dgm:cxn modelId="{A09631B4-DE66-4FC9-BD1E-12178616B011}" type="presParOf" srcId="{0E659DD7-E2C1-4B86-8CF4-7926A258F1BF}" destId="{BD628CB1-6919-4A1C-8E03-ABD96E76C893}" srcOrd="0" destOrd="0" presId="urn:microsoft.com/office/officeart/2008/layout/TitlePictureLineup"/>
    <dgm:cxn modelId="{138A6C3C-0938-4ED4-BBD3-2C99ED938A77}" type="presParOf" srcId="{0E659DD7-E2C1-4B86-8CF4-7926A258F1BF}" destId="{1BFB1819-89D8-4E50-9EFA-1662BCD80075}" srcOrd="1" destOrd="0" presId="urn:microsoft.com/office/officeart/2008/layout/TitlePictureLineup"/>
    <dgm:cxn modelId="{B65161B7-4E27-4CBA-9867-BCA8759D7BD1}" type="presParOf" srcId="{0E659DD7-E2C1-4B86-8CF4-7926A258F1BF}" destId="{EC03AE22-5031-41CD-A29F-BC5D3EC372ED}" srcOrd="2" destOrd="0" presId="urn:microsoft.com/office/officeart/2008/layout/TitlePictureLineup"/>
    <dgm:cxn modelId="{7DA66E9E-4D5C-432D-9B71-DC1C67A38733}" type="presParOf" srcId="{0E659DD7-E2C1-4B86-8CF4-7926A258F1BF}" destId="{D00CA1C3-1A87-4AF9-993F-9919FD37F5BD}" srcOrd="3" destOrd="0" presId="urn:microsoft.com/office/officeart/2008/layout/TitlePictureLineup"/>
    <dgm:cxn modelId="{36A7CF6D-1F76-441D-B5CD-0DB39BC7D370}" type="presParOf" srcId="{8EDBE32D-EF7A-4CC9-BA29-024A5ADA0731}" destId="{C208AFC8-CD02-4459-BF33-4508532C5632}" srcOrd="3" destOrd="0" presId="urn:microsoft.com/office/officeart/2008/layout/TitlePictureLineup"/>
    <dgm:cxn modelId="{2AE4E6A7-A757-400E-8C68-71066F8724D1}" type="presParOf" srcId="{8EDBE32D-EF7A-4CC9-BA29-024A5ADA0731}" destId="{AA394822-1266-45FF-BC22-E0B0AF0D9050}" srcOrd="4" destOrd="0" presId="urn:microsoft.com/office/officeart/2008/layout/TitlePictureLineup"/>
    <dgm:cxn modelId="{016D2CBA-0C29-4FA8-B06D-AEAE5ABD5514}" type="presParOf" srcId="{AA394822-1266-45FF-BC22-E0B0AF0D9050}" destId="{BC32073A-4C63-4FEB-B15D-D81666F2735C}" srcOrd="0" destOrd="0" presId="urn:microsoft.com/office/officeart/2008/layout/TitlePictureLineup"/>
    <dgm:cxn modelId="{8A18AD14-8691-4C33-9758-71D5F590CF90}" type="presParOf" srcId="{AA394822-1266-45FF-BC22-E0B0AF0D9050}" destId="{A789BC76-A111-4D09-8ABE-5B6E04E63450}" srcOrd="1" destOrd="0" presId="urn:microsoft.com/office/officeart/2008/layout/TitlePictureLineup"/>
    <dgm:cxn modelId="{0CB68C02-5D59-424D-8F31-AB809A8EC322}" type="presParOf" srcId="{AA394822-1266-45FF-BC22-E0B0AF0D9050}" destId="{6B8D1D0F-010B-4614-B6B7-9F2937BB0BEA}" srcOrd="2" destOrd="0" presId="urn:microsoft.com/office/officeart/2008/layout/TitlePictureLineup"/>
    <dgm:cxn modelId="{32200BC0-CF65-491A-A305-65BEB66AD24A}" type="presParOf" srcId="{AA394822-1266-45FF-BC22-E0B0AF0D9050}" destId="{D733D58D-6931-42E5-A3FB-36E75A40691B}" srcOrd="3" destOrd="0" presId="urn:microsoft.com/office/officeart/2008/layout/TitlePictureLineup"/>
    <dgm:cxn modelId="{D88681FE-4EC9-4343-B193-22288997D007}" type="presParOf" srcId="{8EDBE32D-EF7A-4CC9-BA29-024A5ADA0731}" destId="{A384D6CB-BAAF-450F-B2EE-506FBDB7C123}" srcOrd="5" destOrd="0" presId="urn:microsoft.com/office/officeart/2008/layout/TitlePictureLineup"/>
    <dgm:cxn modelId="{58F714BC-742B-4F34-B822-DE4547ADC2B2}" type="presParOf" srcId="{8EDBE32D-EF7A-4CC9-BA29-024A5ADA0731}" destId="{F7EF6D53-3642-42BC-B60A-0208CC3A041B}" srcOrd="6" destOrd="0" presId="urn:microsoft.com/office/officeart/2008/layout/TitlePictureLineup"/>
    <dgm:cxn modelId="{BC141CB0-A751-4297-97F0-FDBBC79C69BB}" type="presParOf" srcId="{F7EF6D53-3642-42BC-B60A-0208CC3A041B}" destId="{B98679B6-8512-4BCC-AE85-9F75830307CF}" srcOrd="0" destOrd="0" presId="urn:microsoft.com/office/officeart/2008/layout/TitlePictureLineup"/>
    <dgm:cxn modelId="{B474CE98-59AB-4022-AAA1-07EB0ECF8B4E}" type="presParOf" srcId="{F7EF6D53-3642-42BC-B60A-0208CC3A041B}" destId="{6A40749F-EDA5-4D48-BA3A-AAD9E6CE2DD1}" srcOrd="1" destOrd="0" presId="urn:microsoft.com/office/officeart/2008/layout/TitlePictureLineup"/>
    <dgm:cxn modelId="{772A2BE9-AD7D-4355-862C-CB07BE506AC3}" type="presParOf" srcId="{F7EF6D53-3642-42BC-B60A-0208CC3A041B}" destId="{0D6DBEB8-0344-43C0-9982-55D2D3A6EC3B}" srcOrd="2" destOrd="0" presId="urn:microsoft.com/office/officeart/2008/layout/TitlePictureLineup"/>
    <dgm:cxn modelId="{191306B6-3A02-49A5-ADD0-76441335D89F}" type="presParOf" srcId="{F7EF6D53-3642-42BC-B60A-0208CC3A041B}" destId="{98031066-479D-4692-A73E-FA227C725E64}" srcOrd="3" destOrd="0" presId="urn:microsoft.com/office/officeart/2008/layout/TitlePictureLineup"/>
    <dgm:cxn modelId="{7CEF2A8D-AFD6-491F-82D0-7E01C4062D47}" type="presParOf" srcId="{8EDBE32D-EF7A-4CC9-BA29-024A5ADA0731}" destId="{B464C7C7-1BE1-4FF4-90F0-B8E0DADFB446}" srcOrd="7" destOrd="0" presId="urn:microsoft.com/office/officeart/2008/layout/TitlePictureLineup"/>
    <dgm:cxn modelId="{E9DCCFCE-6B0D-49DD-A3DC-242AEAD416B2}" type="presParOf" srcId="{8EDBE32D-EF7A-4CC9-BA29-024A5ADA0731}" destId="{0B5C09E2-50D6-4573-81CE-D0542EC06133}" srcOrd="8" destOrd="0" presId="urn:microsoft.com/office/officeart/2008/layout/TitlePictureLineup"/>
    <dgm:cxn modelId="{2CDFD971-7737-4CE6-83F1-695FCE4F7DA4}" type="presParOf" srcId="{0B5C09E2-50D6-4573-81CE-D0542EC06133}" destId="{CC0A23BE-8284-48DC-8AD1-910F92D280B3}" srcOrd="0" destOrd="0" presId="urn:microsoft.com/office/officeart/2008/layout/TitlePictureLineup"/>
    <dgm:cxn modelId="{EB0034E2-9E46-45B4-AAA6-41A13EBF3810}" type="presParOf" srcId="{0B5C09E2-50D6-4573-81CE-D0542EC06133}" destId="{A90EC3FD-1221-47B5-9F31-7C8251695303}" srcOrd="1" destOrd="0" presId="urn:microsoft.com/office/officeart/2008/layout/TitlePictureLineup"/>
    <dgm:cxn modelId="{9375F96B-26A4-4817-B350-8F1BB8694746}" type="presParOf" srcId="{0B5C09E2-50D6-4573-81CE-D0542EC06133}" destId="{3B6176E8-6AED-4C34-B608-7CD940C475FC}" srcOrd="2" destOrd="0" presId="urn:microsoft.com/office/officeart/2008/layout/TitlePictureLineup"/>
    <dgm:cxn modelId="{1087474C-F396-4913-A54F-4EB5E690102D}" type="presParOf" srcId="{0B5C09E2-50D6-4573-81CE-D0542EC06133}" destId="{56E47655-14A7-49DA-AF92-B7DAB71195D9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522754-8021-4D12-96A9-F40710017B34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s-PE"/>
        </a:p>
      </dgm:t>
    </dgm:pt>
    <dgm:pt modelId="{1E709337-7CA0-4E63-97CC-28341C893B54}">
      <dgm:prSet phldrT="[Texto]" custT="1"/>
      <dgm:spPr/>
      <dgm:t>
        <a:bodyPr/>
        <a:lstStyle/>
        <a:p>
          <a:r>
            <a:rPr lang="es-ES_tradnl" sz="1200" b="1" dirty="0"/>
            <a:t>Gratuidad</a:t>
          </a:r>
          <a:endParaRPr lang="es-PE" sz="1200" b="1" dirty="0"/>
        </a:p>
      </dgm:t>
    </dgm:pt>
    <dgm:pt modelId="{8CEF2F59-1402-49ED-A188-09BA00DED69B}" type="parTrans" cxnId="{29844C11-BD04-4DB2-A17B-A91F0A15FAD4}">
      <dgm:prSet/>
      <dgm:spPr/>
      <dgm:t>
        <a:bodyPr/>
        <a:lstStyle/>
        <a:p>
          <a:endParaRPr lang="es-PE"/>
        </a:p>
      </dgm:t>
    </dgm:pt>
    <dgm:pt modelId="{FB08E93D-2316-4DFA-AC14-758A8DA95C82}" type="sibTrans" cxnId="{29844C11-BD04-4DB2-A17B-A91F0A15FAD4}">
      <dgm:prSet/>
      <dgm:spPr/>
      <dgm:t>
        <a:bodyPr/>
        <a:lstStyle/>
        <a:p>
          <a:endParaRPr lang="es-PE"/>
        </a:p>
      </dgm:t>
    </dgm:pt>
    <dgm:pt modelId="{C81C3995-71E8-48AC-B323-613705C4F7FE}">
      <dgm:prSet phldrT="[Texto]"/>
      <dgm:spPr/>
      <dgm:t>
        <a:bodyPr/>
        <a:lstStyle/>
        <a:p>
          <a:r>
            <a:rPr lang="es-ES_tradnl" dirty="0"/>
            <a:t>El acceso a la información es gratuito. Solo se cobran los costos de reproducción</a:t>
          </a:r>
          <a:endParaRPr lang="es-PE" dirty="0"/>
        </a:p>
      </dgm:t>
    </dgm:pt>
    <dgm:pt modelId="{373F0F91-C681-4F3F-BCB8-7DB50A994CF8}" type="parTrans" cxnId="{31F71A1B-85BB-4431-BDB8-F10254C7ECBC}">
      <dgm:prSet/>
      <dgm:spPr/>
      <dgm:t>
        <a:bodyPr/>
        <a:lstStyle/>
        <a:p>
          <a:endParaRPr lang="es-PE"/>
        </a:p>
      </dgm:t>
    </dgm:pt>
    <dgm:pt modelId="{B6395773-C591-4E13-BF69-4388610EF0CC}" type="sibTrans" cxnId="{31F71A1B-85BB-4431-BDB8-F10254C7ECBC}">
      <dgm:prSet/>
      <dgm:spPr/>
      <dgm:t>
        <a:bodyPr/>
        <a:lstStyle/>
        <a:p>
          <a:endParaRPr lang="es-PE"/>
        </a:p>
      </dgm:t>
    </dgm:pt>
    <dgm:pt modelId="{242F4A64-EE0B-4F42-94BB-14C53FBAD97E}">
      <dgm:prSet phldrT="[Texto]" custT="1"/>
      <dgm:spPr/>
      <dgm:t>
        <a:bodyPr/>
        <a:lstStyle/>
        <a:p>
          <a:r>
            <a:rPr lang="es-ES_tradnl" sz="1200" b="1" dirty="0"/>
            <a:t>Oportunidad</a:t>
          </a:r>
          <a:endParaRPr lang="es-PE" sz="1200" b="1" dirty="0"/>
        </a:p>
      </dgm:t>
    </dgm:pt>
    <dgm:pt modelId="{D0A75455-FDEC-486C-A85C-1E170D923050}" type="parTrans" cxnId="{FDF2B99A-5AB1-48AC-9C00-8C28AFDE4635}">
      <dgm:prSet/>
      <dgm:spPr/>
      <dgm:t>
        <a:bodyPr/>
        <a:lstStyle/>
        <a:p>
          <a:endParaRPr lang="es-PE"/>
        </a:p>
      </dgm:t>
    </dgm:pt>
    <dgm:pt modelId="{9DB4F611-C067-4162-88C5-0ADBAE85DC45}" type="sibTrans" cxnId="{FDF2B99A-5AB1-48AC-9C00-8C28AFDE4635}">
      <dgm:prSet/>
      <dgm:spPr/>
      <dgm:t>
        <a:bodyPr/>
        <a:lstStyle/>
        <a:p>
          <a:endParaRPr lang="es-PE"/>
        </a:p>
      </dgm:t>
    </dgm:pt>
    <dgm:pt modelId="{1E7E3F97-6D8F-40B3-87C1-A12A352F8816}">
      <dgm:prSet phldrT="[Texto]"/>
      <dgm:spPr/>
      <dgm:t>
        <a:bodyPr/>
        <a:lstStyle/>
        <a:p>
          <a:r>
            <a:rPr lang="es-ES_tradnl" dirty="0"/>
            <a:t>La entidad tiene un plazo para entregar la información.</a:t>
          </a:r>
          <a:endParaRPr lang="es-PE" dirty="0"/>
        </a:p>
      </dgm:t>
    </dgm:pt>
    <dgm:pt modelId="{4F451C34-0657-4FE1-8692-CAC34508F888}" type="parTrans" cxnId="{8F8A1407-7A0B-4DCC-B6C0-CDF3D2E32BD1}">
      <dgm:prSet/>
      <dgm:spPr/>
      <dgm:t>
        <a:bodyPr/>
        <a:lstStyle/>
        <a:p>
          <a:endParaRPr lang="es-PE"/>
        </a:p>
      </dgm:t>
    </dgm:pt>
    <dgm:pt modelId="{416546FB-45C5-4CB2-BE22-08431B4A34E9}" type="sibTrans" cxnId="{8F8A1407-7A0B-4DCC-B6C0-CDF3D2E32BD1}">
      <dgm:prSet/>
      <dgm:spPr/>
      <dgm:t>
        <a:bodyPr/>
        <a:lstStyle/>
        <a:p>
          <a:endParaRPr lang="es-PE"/>
        </a:p>
      </dgm:t>
    </dgm:pt>
    <dgm:pt modelId="{F5AA82DE-D3BC-4477-97B7-4CFE496A70D3}">
      <dgm:prSet phldrT="[Texto]" custT="1"/>
      <dgm:spPr/>
      <dgm:t>
        <a:bodyPr/>
        <a:lstStyle/>
        <a:p>
          <a:r>
            <a:rPr lang="es-ES_tradnl" sz="1200" b="1" dirty="0"/>
            <a:t>Calidad de la información</a:t>
          </a:r>
          <a:endParaRPr lang="es-PE" sz="1200" b="1" dirty="0"/>
        </a:p>
      </dgm:t>
    </dgm:pt>
    <dgm:pt modelId="{A1443411-40D7-4D1C-9071-1D1BB7A3C9B4}" type="parTrans" cxnId="{A2835EDF-E8C7-4038-A7DC-349E13AC51FD}">
      <dgm:prSet/>
      <dgm:spPr/>
      <dgm:t>
        <a:bodyPr/>
        <a:lstStyle/>
        <a:p>
          <a:endParaRPr lang="es-PE"/>
        </a:p>
      </dgm:t>
    </dgm:pt>
    <dgm:pt modelId="{EEF7F5AE-ECB3-4C2B-8675-F3CB0E915CF9}" type="sibTrans" cxnId="{A2835EDF-E8C7-4038-A7DC-349E13AC51FD}">
      <dgm:prSet/>
      <dgm:spPr/>
      <dgm:t>
        <a:bodyPr/>
        <a:lstStyle/>
        <a:p>
          <a:endParaRPr lang="es-PE"/>
        </a:p>
      </dgm:t>
    </dgm:pt>
    <dgm:pt modelId="{E8BB8FD2-4395-40D9-B184-207C4411E098}">
      <dgm:prSet phldrT="[Texto]"/>
      <dgm:spPr/>
      <dgm:t>
        <a:bodyPr/>
        <a:lstStyle/>
        <a:p>
          <a:r>
            <a:rPr lang="es-ES_tradnl" dirty="0"/>
            <a:t>La información debe ser cierta, actual, precisa y completa</a:t>
          </a:r>
          <a:endParaRPr lang="es-PE" dirty="0"/>
        </a:p>
      </dgm:t>
    </dgm:pt>
    <dgm:pt modelId="{5F7D4784-26F5-4C45-98D7-DBC96101E27A}" type="parTrans" cxnId="{0A09A3FE-B6B7-4B85-AF1E-E19C908EA1EE}">
      <dgm:prSet/>
      <dgm:spPr/>
      <dgm:t>
        <a:bodyPr/>
        <a:lstStyle/>
        <a:p>
          <a:endParaRPr lang="es-PE"/>
        </a:p>
      </dgm:t>
    </dgm:pt>
    <dgm:pt modelId="{D09CE807-226C-4532-BF81-38AF750EF0EF}" type="sibTrans" cxnId="{0A09A3FE-B6B7-4B85-AF1E-E19C908EA1EE}">
      <dgm:prSet/>
      <dgm:spPr/>
      <dgm:t>
        <a:bodyPr/>
        <a:lstStyle/>
        <a:p>
          <a:endParaRPr lang="es-PE"/>
        </a:p>
      </dgm:t>
    </dgm:pt>
    <dgm:pt modelId="{0A158B07-3FCA-4514-8B6C-E2DB3BF1C78B}">
      <dgm:prSet phldrT="[Texto]" custT="1"/>
      <dgm:spPr/>
      <dgm:t>
        <a:bodyPr/>
        <a:lstStyle/>
        <a:p>
          <a:r>
            <a:rPr lang="es-PE" sz="1200" b="1" dirty="0"/>
            <a:t>Interpretación favorable</a:t>
          </a:r>
        </a:p>
      </dgm:t>
    </dgm:pt>
    <dgm:pt modelId="{291F74C8-FEB4-42E7-AA52-0DF43B92AFDB}" type="parTrans" cxnId="{44590BED-192E-4A38-BB2A-C9DBDD2ACBFA}">
      <dgm:prSet/>
      <dgm:spPr/>
      <dgm:t>
        <a:bodyPr/>
        <a:lstStyle/>
        <a:p>
          <a:endParaRPr lang="es-PE"/>
        </a:p>
      </dgm:t>
    </dgm:pt>
    <dgm:pt modelId="{1C87DC9D-AAE3-4043-87E4-0FC1F39139AF}" type="sibTrans" cxnId="{44590BED-192E-4A38-BB2A-C9DBDD2ACBFA}">
      <dgm:prSet/>
      <dgm:spPr/>
      <dgm:t>
        <a:bodyPr/>
        <a:lstStyle/>
        <a:p>
          <a:endParaRPr lang="es-PE"/>
        </a:p>
      </dgm:t>
    </dgm:pt>
    <dgm:pt modelId="{D320F3C3-1C7B-4D6F-A7C8-40DA60DCB93F}">
      <dgm:prSet phldrT="[Texto]"/>
      <dgm:spPr/>
      <dgm:t>
        <a:bodyPr/>
        <a:lstStyle/>
        <a:p>
          <a:r>
            <a:rPr lang="es-PE" dirty="0"/>
            <a:t>Formalidades tienen como finalidad garantizar la satisfacción del derecho de AIP </a:t>
          </a:r>
        </a:p>
      </dgm:t>
    </dgm:pt>
    <dgm:pt modelId="{C77488E4-09CC-4C94-BB9B-C5CBFCFA5BE3}" type="parTrans" cxnId="{E745D614-9FAA-4CD1-906E-1E2A02E27CE2}">
      <dgm:prSet/>
      <dgm:spPr/>
      <dgm:t>
        <a:bodyPr/>
        <a:lstStyle/>
        <a:p>
          <a:endParaRPr lang="es-PE"/>
        </a:p>
      </dgm:t>
    </dgm:pt>
    <dgm:pt modelId="{481AAB4F-3469-4C72-9DEA-C262EF5BE626}" type="sibTrans" cxnId="{E745D614-9FAA-4CD1-906E-1E2A02E27CE2}">
      <dgm:prSet/>
      <dgm:spPr/>
      <dgm:t>
        <a:bodyPr/>
        <a:lstStyle/>
        <a:p>
          <a:endParaRPr lang="es-PE"/>
        </a:p>
      </dgm:t>
    </dgm:pt>
    <dgm:pt modelId="{3F959C14-DAAE-4DFE-A894-C874C3315121}">
      <dgm:prSet phldrT="[Texto]" custT="1"/>
      <dgm:spPr/>
      <dgm:t>
        <a:bodyPr/>
        <a:lstStyle/>
        <a:p>
          <a:r>
            <a:rPr lang="es-ES_tradnl" sz="1200" b="1" dirty="0"/>
            <a:t>Procedimiento sencillo y célere </a:t>
          </a:r>
          <a:endParaRPr lang="es-PE" sz="1200" b="1" dirty="0"/>
        </a:p>
      </dgm:t>
    </dgm:pt>
    <dgm:pt modelId="{1DFC3FAE-E484-48F3-A82D-CA1F44B920D1}" type="parTrans" cxnId="{6CADFC38-88BC-45E6-865B-DE4C8ABC0FA7}">
      <dgm:prSet/>
      <dgm:spPr/>
      <dgm:t>
        <a:bodyPr/>
        <a:lstStyle/>
        <a:p>
          <a:endParaRPr lang="es-PE"/>
        </a:p>
      </dgm:t>
    </dgm:pt>
    <dgm:pt modelId="{D84427ED-B932-498C-A580-680AD5D8E686}" type="sibTrans" cxnId="{6CADFC38-88BC-45E6-865B-DE4C8ABC0FA7}">
      <dgm:prSet/>
      <dgm:spPr/>
      <dgm:t>
        <a:bodyPr/>
        <a:lstStyle/>
        <a:p>
          <a:endParaRPr lang="es-PE"/>
        </a:p>
      </dgm:t>
    </dgm:pt>
    <dgm:pt modelId="{E61577FB-1529-4C56-9CC1-224154E1068E}">
      <dgm:prSet phldrT="[Texto]"/>
      <dgm:spPr/>
      <dgm:t>
        <a:bodyPr/>
        <a:lstStyle/>
        <a:p>
          <a:r>
            <a:rPr lang="es-ES_tradnl" dirty="0"/>
            <a:t>Adopción de medidas necesarias que garanticen el ejercicio del derecho </a:t>
          </a:r>
          <a:endParaRPr lang="es-PE" dirty="0"/>
        </a:p>
      </dgm:t>
    </dgm:pt>
    <dgm:pt modelId="{39822E1C-3A8F-42BD-931E-106D4490D46F}" type="parTrans" cxnId="{A68AD41F-2518-4B67-93C8-AFBD993460A3}">
      <dgm:prSet/>
      <dgm:spPr/>
      <dgm:t>
        <a:bodyPr/>
        <a:lstStyle/>
        <a:p>
          <a:endParaRPr lang="es-PE"/>
        </a:p>
      </dgm:t>
    </dgm:pt>
    <dgm:pt modelId="{D3445055-071C-46A6-9E25-7A7ED651434C}" type="sibTrans" cxnId="{A68AD41F-2518-4B67-93C8-AFBD993460A3}">
      <dgm:prSet/>
      <dgm:spPr/>
      <dgm:t>
        <a:bodyPr/>
        <a:lstStyle/>
        <a:p>
          <a:endParaRPr lang="es-PE"/>
        </a:p>
      </dgm:t>
    </dgm:pt>
    <dgm:pt modelId="{BEF84068-6D95-4EC9-B8B7-27525B1BC003}" type="pres">
      <dgm:prSet presAssocID="{5D522754-8021-4D12-96A9-F40710017B34}" presName="Name0" presStyleCnt="0">
        <dgm:presLayoutVars>
          <dgm:dir/>
        </dgm:presLayoutVars>
      </dgm:prSet>
      <dgm:spPr/>
    </dgm:pt>
    <dgm:pt modelId="{A4813BCC-5BF7-47D2-BAB5-8068739B06DB}" type="pres">
      <dgm:prSet presAssocID="{1E709337-7CA0-4E63-97CC-28341C893B54}" presName="composite" presStyleCnt="0"/>
      <dgm:spPr/>
    </dgm:pt>
    <dgm:pt modelId="{351DAAAE-B6F6-4DB1-874C-E42E586B1047}" type="pres">
      <dgm:prSet presAssocID="{1E709337-7CA0-4E63-97CC-28341C893B54}" presName="Accent" presStyleLbl="alignAcc1" presStyleIdx="0" presStyleCnt="5"/>
      <dgm:spPr/>
    </dgm:pt>
    <dgm:pt modelId="{7859E8CF-9C03-4DEB-B943-21E64500F605}" type="pres">
      <dgm:prSet presAssocID="{1E709337-7CA0-4E63-97CC-28341C893B54}" presName="Image" presStyleLbl="nod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72C0357F-0028-4DA3-A7CA-9B20E1AE78FE}" type="pres">
      <dgm:prSet presAssocID="{1E709337-7CA0-4E63-97CC-28341C893B54}" presName="Child" presStyleLbl="revTx" presStyleIdx="0" presStyleCnt="5">
        <dgm:presLayoutVars>
          <dgm:bulletEnabled val="1"/>
        </dgm:presLayoutVars>
      </dgm:prSet>
      <dgm:spPr/>
    </dgm:pt>
    <dgm:pt modelId="{8F12D944-2576-4B97-849D-505884C68410}" type="pres">
      <dgm:prSet presAssocID="{1E709337-7CA0-4E63-97CC-28341C893B54}" presName="Parent" presStyleLbl="alignNode1" presStyleIdx="0" presStyleCnt="5">
        <dgm:presLayoutVars>
          <dgm:bulletEnabled val="1"/>
        </dgm:presLayoutVars>
      </dgm:prSet>
      <dgm:spPr/>
    </dgm:pt>
    <dgm:pt modelId="{EB17FA46-AA76-4EBD-932D-F83A63260522}" type="pres">
      <dgm:prSet presAssocID="{FB08E93D-2316-4DFA-AC14-758A8DA95C82}" presName="sibTrans" presStyleCnt="0"/>
      <dgm:spPr/>
    </dgm:pt>
    <dgm:pt modelId="{A7E89AFB-B245-4129-B73D-A1464D0C0C2B}" type="pres">
      <dgm:prSet presAssocID="{242F4A64-EE0B-4F42-94BB-14C53FBAD97E}" presName="composite" presStyleCnt="0"/>
      <dgm:spPr/>
    </dgm:pt>
    <dgm:pt modelId="{23BCF4CD-9254-4D2B-B41D-0FFF69C15D60}" type="pres">
      <dgm:prSet presAssocID="{242F4A64-EE0B-4F42-94BB-14C53FBAD97E}" presName="Accent" presStyleLbl="alignAcc1" presStyleIdx="1" presStyleCnt="5"/>
      <dgm:spPr/>
    </dgm:pt>
    <dgm:pt modelId="{83CB1D4F-0C20-4083-BB9E-F4EC20D044B0}" type="pres">
      <dgm:prSet presAssocID="{242F4A64-EE0B-4F42-94BB-14C53FBAD97E}" presName="Image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8F6155D9-492C-483E-A5D5-A23CF1FCBAB4}" type="pres">
      <dgm:prSet presAssocID="{242F4A64-EE0B-4F42-94BB-14C53FBAD97E}" presName="Child" presStyleLbl="revTx" presStyleIdx="1" presStyleCnt="5">
        <dgm:presLayoutVars>
          <dgm:bulletEnabled val="1"/>
        </dgm:presLayoutVars>
      </dgm:prSet>
      <dgm:spPr/>
    </dgm:pt>
    <dgm:pt modelId="{8B6FDDC2-881C-4508-B155-9C8F2E1AFE3E}" type="pres">
      <dgm:prSet presAssocID="{242F4A64-EE0B-4F42-94BB-14C53FBAD97E}" presName="Parent" presStyleLbl="alignNode1" presStyleIdx="1" presStyleCnt="5">
        <dgm:presLayoutVars>
          <dgm:bulletEnabled val="1"/>
        </dgm:presLayoutVars>
      </dgm:prSet>
      <dgm:spPr/>
    </dgm:pt>
    <dgm:pt modelId="{258A2329-7FA4-4B44-B2AE-13609FE3BE28}" type="pres">
      <dgm:prSet presAssocID="{9DB4F611-C067-4162-88C5-0ADBAE85DC45}" presName="sibTrans" presStyleCnt="0"/>
      <dgm:spPr/>
    </dgm:pt>
    <dgm:pt modelId="{85A93FE7-7984-4FA8-81B1-4DD8C133BE1D}" type="pres">
      <dgm:prSet presAssocID="{F5AA82DE-D3BC-4477-97B7-4CFE496A70D3}" presName="composite" presStyleCnt="0"/>
      <dgm:spPr/>
    </dgm:pt>
    <dgm:pt modelId="{4662A22F-503C-4B4F-9C42-FC8278B0F328}" type="pres">
      <dgm:prSet presAssocID="{F5AA82DE-D3BC-4477-97B7-4CFE496A70D3}" presName="Accent" presStyleLbl="alignAcc1" presStyleIdx="2" presStyleCnt="5"/>
      <dgm:spPr/>
    </dgm:pt>
    <dgm:pt modelId="{364A5041-4EA0-40E4-84E0-62C3F36F549F}" type="pres">
      <dgm:prSet presAssocID="{F5AA82DE-D3BC-4477-97B7-4CFE496A70D3}" presName="Image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8000" b="-8000"/>
          </a:stretch>
        </a:blipFill>
      </dgm:spPr>
    </dgm:pt>
    <dgm:pt modelId="{2D89BA01-C528-4C42-BBDE-AA6D7EC67B54}" type="pres">
      <dgm:prSet presAssocID="{F5AA82DE-D3BC-4477-97B7-4CFE496A70D3}" presName="Child" presStyleLbl="revTx" presStyleIdx="2" presStyleCnt="5">
        <dgm:presLayoutVars>
          <dgm:bulletEnabled val="1"/>
        </dgm:presLayoutVars>
      </dgm:prSet>
      <dgm:spPr/>
    </dgm:pt>
    <dgm:pt modelId="{2AE442AD-EAFD-4D53-A0A7-C80E2C23208B}" type="pres">
      <dgm:prSet presAssocID="{F5AA82DE-D3BC-4477-97B7-4CFE496A70D3}" presName="Parent" presStyleLbl="alignNode1" presStyleIdx="2" presStyleCnt="5">
        <dgm:presLayoutVars>
          <dgm:bulletEnabled val="1"/>
        </dgm:presLayoutVars>
      </dgm:prSet>
      <dgm:spPr/>
    </dgm:pt>
    <dgm:pt modelId="{DE092EA3-7F07-4561-8263-EE2878CAADE1}" type="pres">
      <dgm:prSet presAssocID="{EEF7F5AE-ECB3-4C2B-8675-F3CB0E915CF9}" presName="sibTrans" presStyleCnt="0"/>
      <dgm:spPr/>
    </dgm:pt>
    <dgm:pt modelId="{0A6AC6B7-E9FB-4B2D-9354-6A85AFBE7E74}" type="pres">
      <dgm:prSet presAssocID="{0A158B07-3FCA-4514-8B6C-E2DB3BF1C78B}" presName="composite" presStyleCnt="0"/>
      <dgm:spPr/>
    </dgm:pt>
    <dgm:pt modelId="{3D57CE40-1D1A-49DB-9791-1361995A5BC7}" type="pres">
      <dgm:prSet presAssocID="{0A158B07-3FCA-4514-8B6C-E2DB3BF1C78B}" presName="Accent" presStyleLbl="alignAcc1" presStyleIdx="3" presStyleCnt="5"/>
      <dgm:spPr/>
    </dgm:pt>
    <dgm:pt modelId="{8069E07B-A975-42A0-B0EB-112CDCD3433A}" type="pres">
      <dgm:prSet presAssocID="{0A158B07-3FCA-4514-8B6C-E2DB3BF1C78B}" presName="Image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</dgm:spPr>
    </dgm:pt>
    <dgm:pt modelId="{02E0A7F0-24C5-4B29-84D5-5E893666918B}" type="pres">
      <dgm:prSet presAssocID="{0A158B07-3FCA-4514-8B6C-E2DB3BF1C78B}" presName="Child" presStyleLbl="revTx" presStyleIdx="3" presStyleCnt="5">
        <dgm:presLayoutVars>
          <dgm:bulletEnabled val="1"/>
        </dgm:presLayoutVars>
      </dgm:prSet>
      <dgm:spPr/>
    </dgm:pt>
    <dgm:pt modelId="{2DAB54FD-9776-4C29-BFC9-BF8C8874300B}" type="pres">
      <dgm:prSet presAssocID="{0A158B07-3FCA-4514-8B6C-E2DB3BF1C78B}" presName="Parent" presStyleLbl="alignNode1" presStyleIdx="3" presStyleCnt="5">
        <dgm:presLayoutVars>
          <dgm:bulletEnabled val="1"/>
        </dgm:presLayoutVars>
      </dgm:prSet>
      <dgm:spPr/>
    </dgm:pt>
    <dgm:pt modelId="{C6E0AD5E-FEEF-4FD0-8502-DDB17B37BAF9}" type="pres">
      <dgm:prSet presAssocID="{1C87DC9D-AAE3-4043-87E4-0FC1F39139AF}" presName="sibTrans" presStyleCnt="0"/>
      <dgm:spPr/>
    </dgm:pt>
    <dgm:pt modelId="{C2D57B2A-7B07-4182-A422-4657100E8743}" type="pres">
      <dgm:prSet presAssocID="{3F959C14-DAAE-4DFE-A894-C874C3315121}" presName="composite" presStyleCnt="0"/>
      <dgm:spPr/>
    </dgm:pt>
    <dgm:pt modelId="{757BCDA1-86BF-4811-960F-5B4F6D017442}" type="pres">
      <dgm:prSet presAssocID="{3F959C14-DAAE-4DFE-A894-C874C3315121}" presName="Accent" presStyleLbl="alignAcc1" presStyleIdx="4" presStyleCnt="5"/>
      <dgm:spPr/>
    </dgm:pt>
    <dgm:pt modelId="{3459302A-C7BC-4B77-9B16-AA8D3393CE91}" type="pres">
      <dgm:prSet presAssocID="{3F959C14-DAAE-4DFE-A894-C874C3315121}" presName="Image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7000" r="-7000"/>
          </a:stretch>
        </a:blipFill>
      </dgm:spPr>
    </dgm:pt>
    <dgm:pt modelId="{BBB1D339-406A-4B17-91DE-D18A018C4738}" type="pres">
      <dgm:prSet presAssocID="{3F959C14-DAAE-4DFE-A894-C874C3315121}" presName="Child" presStyleLbl="revTx" presStyleIdx="4" presStyleCnt="5">
        <dgm:presLayoutVars>
          <dgm:bulletEnabled val="1"/>
        </dgm:presLayoutVars>
      </dgm:prSet>
      <dgm:spPr/>
    </dgm:pt>
    <dgm:pt modelId="{C4879773-2CA3-4A56-9009-5BA1E83FA6DD}" type="pres">
      <dgm:prSet presAssocID="{3F959C14-DAAE-4DFE-A894-C874C3315121}" presName="Parent" presStyleLbl="alignNode1" presStyleIdx="4" presStyleCnt="5">
        <dgm:presLayoutVars>
          <dgm:bulletEnabled val="1"/>
        </dgm:presLayoutVars>
      </dgm:prSet>
      <dgm:spPr/>
    </dgm:pt>
  </dgm:ptLst>
  <dgm:cxnLst>
    <dgm:cxn modelId="{8F8A1407-7A0B-4DCC-B6C0-CDF3D2E32BD1}" srcId="{242F4A64-EE0B-4F42-94BB-14C53FBAD97E}" destId="{1E7E3F97-6D8F-40B3-87C1-A12A352F8816}" srcOrd="0" destOrd="0" parTransId="{4F451C34-0657-4FE1-8692-CAC34508F888}" sibTransId="{416546FB-45C5-4CB2-BE22-08431B4A34E9}"/>
    <dgm:cxn modelId="{29844C11-BD04-4DB2-A17B-A91F0A15FAD4}" srcId="{5D522754-8021-4D12-96A9-F40710017B34}" destId="{1E709337-7CA0-4E63-97CC-28341C893B54}" srcOrd="0" destOrd="0" parTransId="{8CEF2F59-1402-49ED-A188-09BA00DED69B}" sibTransId="{FB08E93D-2316-4DFA-AC14-758A8DA95C82}"/>
    <dgm:cxn modelId="{E745D614-9FAA-4CD1-906E-1E2A02E27CE2}" srcId="{0A158B07-3FCA-4514-8B6C-E2DB3BF1C78B}" destId="{D320F3C3-1C7B-4D6F-A7C8-40DA60DCB93F}" srcOrd="0" destOrd="0" parTransId="{C77488E4-09CC-4C94-BB9B-C5CBFCFA5BE3}" sibTransId="{481AAB4F-3469-4C72-9DEA-C262EF5BE626}"/>
    <dgm:cxn modelId="{31F71A1B-85BB-4431-BDB8-F10254C7ECBC}" srcId="{1E709337-7CA0-4E63-97CC-28341C893B54}" destId="{C81C3995-71E8-48AC-B323-613705C4F7FE}" srcOrd="0" destOrd="0" parTransId="{373F0F91-C681-4F3F-BCB8-7DB50A994CF8}" sibTransId="{B6395773-C591-4E13-BF69-4388610EF0CC}"/>
    <dgm:cxn modelId="{A68AD41F-2518-4B67-93C8-AFBD993460A3}" srcId="{3F959C14-DAAE-4DFE-A894-C874C3315121}" destId="{E61577FB-1529-4C56-9CC1-224154E1068E}" srcOrd="0" destOrd="0" parTransId="{39822E1C-3A8F-42BD-931E-106D4490D46F}" sibTransId="{D3445055-071C-46A6-9E25-7A7ED651434C}"/>
    <dgm:cxn modelId="{D8278122-B5DF-46F0-8137-E2B6D796E746}" type="presOf" srcId="{D320F3C3-1C7B-4D6F-A7C8-40DA60DCB93F}" destId="{02E0A7F0-24C5-4B29-84D5-5E893666918B}" srcOrd="0" destOrd="0" presId="urn:microsoft.com/office/officeart/2008/layout/TitlePictureLineup"/>
    <dgm:cxn modelId="{6CADFC38-88BC-45E6-865B-DE4C8ABC0FA7}" srcId="{5D522754-8021-4D12-96A9-F40710017B34}" destId="{3F959C14-DAAE-4DFE-A894-C874C3315121}" srcOrd="4" destOrd="0" parTransId="{1DFC3FAE-E484-48F3-A82D-CA1F44B920D1}" sibTransId="{D84427ED-B932-498C-A580-680AD5D8E686}"/>
    <dgm:cxn modelId="{FAB52E3C-C176-415D-B284-5EAE0692FE76}" type="presOf" srcId="{0A158B07-3FCA-4514-8B6C-E2DB3BF1C78B}" destId="{2DAB54FD-9776-4C29-BFC9-BF8C8874300B}" srcOrd="0" destOrd="0" presId="urn:microsoft.com/office/officeart/2008/layout/TitlePictureLineup"/>
    <dgm:cxn modelId="{36433D5B-750A-4946-8C08-405A2738CEDD}" type="presOf" srcId="{242F4A64-EE0B-4F42-94BB-14C53FBAD97E}" destId="{8B6FDDC2-881C-4508-B155-9C8F2E1AFE3E}" srcOrd="0" destOrd="0" presId="urn:microsoft.com/office/officeart/2008/layout/TitlePictureLineup"/>
    <dgm:cxn modelId="{30971965-3934-45E7-A9E2-7F20C7A087C0}" type="presOf" srcId="{5D522754-8021-4D12-96A9-F40710017B34}" destId="{BEF84068-6D95-4EC9-B8B7-27525B1BC003}" srcOrd="0" destOrd="0" presId="urn:microsoft.com/office/officeart/2008/layout/TitlePictureLineup"/>
    <dgm:cxn modelId="{B54BEC54-E025-40D8-97D1-A37935C9798A}" type="presOf" srcId="{E61577FB-1529-4C56-9CC1-224154E1068E}" destId="{BBB1D339-406A-4B17-91DE-D18A018C4738}" srcOrd="0" destOrd="0" presId="urn:microsoft.com/office/officeart/2008/layout/TitlePictureLineup"/>
    <dgm:cxn modelId="{4117C38A-4500-4B09-823C-9C0D85DCA83A}" type="presOf" srcId="{C81C3995-71E8-48AC-B323-613705C4F7FE}" destId="{72C0357F-0028-4DA3-A7CA-9B20E1AE78FE}" srcOrd="0" destOrd="0" presId="urn:microsoft.com/office/officeart/2008/layout/TitlePictureLineup"/>
    <dgm:cxn modelId="{881D5F8E-1E7F-4BF1-BBFC-C4D689E8C6B0}" type="presOf" srcId="{3F959C14-DAAE-4DFE-A894-C874C3315121}" destId="{C4879773-2CA3-4A56-9009-5BA1E83FA6DD}" srcOrd="0" destOrd="0" presId="urn:microsoft.com/office/officeart/2008/layout/TitlePictureLineup"/>
    <dgm:cxn modelId="{FB93FE94-9591-44E7-B203-83D1EA5C2DC8}" type="presOf" srcId="{1E709337-7CA0-4E63-97CC-28341C893B54}" destId="{8F12D944-2576-4B97-849D-505884C68410}" srcOrd="0" destOrd="0" presId="urn:microsoft.com/office/officeart/2008/layout/TitlePictureLineup"/>
    <dgm:cxn modelId="{FDF2B99A-5AB1-48AC-9C00-8C28AFDE4635}" srcId="{5D522754-8021-4D12-96A9-F40710017B34}" destId="{242F4A64-EE0B-4F42-94BB-14C53FBAD97E}" srcOrd="1" destOrd="0" parTransId="{D0A75455-FDEC-486C-A85C-1E170D923050}" sibTransId="{9DB4F611-C067-4162-88C5-0ADBAE85DC45}"/>
    <dgm:cxn modelId="{3A8FDBA4-F926-484E-A399-D5F486B8F811}" type="presOf" srcId="{1E7E3F97-6D8F-40B3-87C1-A12A352F8816}" destId="{8F6155D9-492C-483E-A5D5-A23CF1FCBAB4}" srcOrd="0" destOrd="0" presId="urn:microsoft.com/office/officeart/2008/layout/TitlePictureLineup"/>
    <dgm:cxn modelId="{04F9EEAB-F02C-4175-9018-E28892602FE0}" type="presOf" srcId="{F5AA82DE-D3BC-4477-97B7-4CFE496A70D3}" destId="{2AE442AD-EAFD-4D53-A0A7-C80E2C23208B}" srcOrd="0" destOrd="0" presId="urn:microsoft.com/office/officeart/2008/layout/TitlePictureLineup"/>
    <dgm:cxn modelId="{A2835EDF-E8C7-4038-A7DC-349E13AC51FD}" srcId="{5D522754-8021-4D12-96A9-F40710017B34}" destId="{F5AA82DE-D3BC-4477-97B7-4CFE496A70D3}" srcOrd="2" destOrd="0" parTransId="{A1443411-40D7-4D1C-9071-1D1BB7A3C9B4}" sibTransId="{EEF7F5AE-ECB3-4C2B-8675-F3CB0E915CF9}"/>
    <dgm:cxn modelId="{44590BED-192E-4A38-BB2A-C9DBDD2ACBFA}" srcId="{5D522754-8021-4D12-96A9-F40710017B34}" destId="{0A158B07-3FCA-4514-8B6C-E2DB3BF1C78B}" srcOrd="3" destOrd="0" parTransId="{291F74C8-FEB4-42E7-AA52-0DF43B92AFDB}" sibTransId="{1C87DC9D-AAE3-4043-87E4-0FC1F39139AF}"/>
    <dgm:cxn modelId="{2469BAFD-D30C-4704-8776-71A576AD1124}" type="presOf" srcId="{E8BB8FD2-4395-40D9-B184-207C4411E098}" destId="{2D89BA01-C528-4C42-BBDE-AA6D7EC67B54}" srcOrd="0" destOrd="0" presId="urn:microsoft.com/office/officeart/2008/layout/TitlePictureLineup"/>
    <dgm:cxn modelId="{0A09A3FE-B6B7-4B85-AF1E-E19C908EA1EE}" srcId="{F5AA82DE-D3BC-4477-97B7-4CFE496A70D3}" destId="{E8BB8FD2-4395-40D9-B184-207C4411E098}" srcOrd="0" destOrd="0" parTransId="{5F7D4784-26F5-4C45-98D7-DBC96101E27A}" sibTransId="{D09CE807-226C-4532-BF81-38AF750EF0EF}"/>
    <dgm:cxn modelId="{5E765632-16FE-4E8F-8EAE-A767E05B363D}" type="presParOf" srcId="{BEF84068-6D95-4EC9-B8B7-27525B1BC003}" destId="{A4813BCC-5BF7-47D2-BAB5-8068739B06DB}" srcOrd="0" destOrd="0" presId="urn:microsoft.com/office/officeart/2008/layout/TitlePictureLineup"/>
    <dgm:cxn modelId="{29B59089-D5A8-41E4-A6A0-7F41488EF18A}" type="presParOf" srcId="{A4813BCC-5BF7-47D2-BAB5-8068739B06DB}" destId="{351DAAAE-B6F6-4DB1-874C-E42E586B1047}" srcOrd="0" destOrd="0" presId="urn:microsoft.com/office/officeart/2008/layout/TitlePictureLineup"/>
    <dgm:cxn modelId="{6F3CD0EA-EDC6-4A02-A484-58301E18445A}" type="presParOf" srcId="{A4813BCC-5BF7-47D2-BAB5-8068739B06DB}" destId="{7859E8CF-9C03-4DEB-B943-21E64500F605}" srcOrd="1" destOrd="0" presId="urn:microsoft.com/office/officeart/2008/layout/TitlePictureLineup"/>
    <dgm:cxn modelId="{B68C5982-643A-42CC-A699-0CABE4C66CA6}" type="presParOf" srcId="{A4813BCC-5BF7-47D2-BAB5-8068739B06DB}" destId="{72C0357F-0028-4DA3-A7CA-9B20E1AE78FE}" srcOrd="2" destOrd="0" presId="urn:microsoft.com/office/officeart/2008/layout/TitlePictureLineup"/>
    <dgm:cxn modelId="{F0B8C854-F0BF-41D7-80A0-0C3DD45C1512}" type="presParOf" srcId="{A4813BCC-5BF7-47D2-BAB5-8068739B06DB}" destId="{8F12D944-2576-4B97-849D-505884C68410}" srcOrd="3" destOrd="0" presId="urn:microsoft.com/office/officeart/2008/layout/TitlePictureLineup"/>
    <dgm:cxn modelId="{E4C173EF-B580-482A-BAAD-E064633B4EA5}" type="presParOf" srcId="{BEF84068-6D95-4EC9-B8B7-27525B1BC003}" destId="{EB17FA46-AA76-4EBD-932D-F83A63260522}" srcOrd="1" destOrd="0" presId="urn:microsoft.com/office/officeart/2008/layout/TitlePictureLineup"/>
    <dgm:cxn modelId="{B7998E46-0C8A-4199-A6C1-4E387D2FF7A9}" type="presParOf" srcId="{BEF84068-6D95-4EC9-B8B7-27525B1BC003}" destId="{A7E89AFB-B245-4129-B73D-A1464D0C0C2B}" srcOrd="2" destOrd="0" presId="urn:microsoft.com/office/officeart/2008/layout/TitlePictureLineup"/>
    <dgm:cxn modelId="{68426F4B-5A70-4457-8554-B4BE18B632FB}" type="presParOf" srcId="{A7E89AFB-B245-4129-B73D-A1464D0C0C2B}" destId="{23BCF4CD-9254-4D2B-B41D-0FFF69C15D60}" srcOrd="0" destOrd="0" presId="urn:microsoft.com/office/officeart/2008/layout/TitlePictureLineup"/>
    <dgm:cxn modelId="{FBF32C1A-A43A-4B88-9F7F-84D2785C25B4}" type="presParOf" srcId="{A7E89AFB-B245-4129-B73D-A1464D0C0C2B}" destId="{83CB1D4F-0C20-4083-BB9E-F4EC20D044B0}" srcOrd="1" destOrd="0" presId="urn:microsoft.com/office/officeart/2008/layout/TitlePictureLineup"/>
    <dgm:cxn modelId="{886242A9-FC2B-42B3-B57A-421B16E0546D}" type="presParOf" srcId="{A7E89AFB-B245-4129-B73D-A1464D0C0C2B}" destId="{8F6155D9-492C-483E-A5D5-A23CF1FCBAB4}" srcOrd="2" destOrd="0" presId="urn:microsoft.com/office/officeart/2008/layout/TitlePictureLineup"/>
    <dgm:cxn modelId="{B64AE346-209C-4BC1-829F-35AA338B92E1}" type="presParOf" srcId="{A7E89AFB-B245-4129-B73D-A1464D0C0C2B}" destId="{8B6FDDC2-881C-4508-B155-9C8F2E1AFE3E}" srcOrd="3" destOrd="0" presId="urn:microsoft.com/office/officeart/2008/layout/TitlePictureLineup"/>
    <dgm:cxn modelId="{52B334A2-CFF6-4E11-9FDE-79D4F3415407}" type="presParOf" srcId="{BEF84068-6D95-4EC9-B8B7-27525B1BC003}" destId="{258A2329-7FA4-4B44-B2AE-13609FE3BE28}" srcOrd="3" destOrd="0" presId="urn:microsoft.com/office/officeart/2008/layout/TitlePictureLineup"/>
    <dgm:cxn modelId="{B8DB233E-4A04-4B2F-A201-CF7728C75B00}" type="presParOf" srcId="{BEF84068-6D95-4EC9-B8B7-27525B1BC003}" destId="{85A93FE7-7984-4FA8-81B1-4DD8C133BE1D}" srcOrd="4" destOrd="0" presId="urn:microsoft.com/office/officeart/2008/layout/TitlePictureLineup"/>
    <dgm:cxn modelId="{80695622-57CF-4F16-B035-0964A84EF923}" type="presParOf" srcId="{85A93FE7-7984-4FA8-81B1-4DD8C133BE1D}" destId="{4662A22F-503C-4B4F-9C42-FC8278B0F328}" srcOrd="0" destOrd="0" presId="urn:microsoft.com/office/officeart/2008/layout/TitlePictureLineup"/>
    <dgm:cxn modelId="{4C729ADC-53E5-4AD0-BA0F-630B8F4E5575}" type="presParOf" srcId="{85A93FE7-7984-4FA8-81B1-4DD8C133BE1D}" destId="{364A5041-4EA0-40E4-84E0-62C3F36F549F}" srcOrd="1" destOrd="0" presId="urn:microsoft.com/office/officeart/2008/layout/TitlePictureLineup"/>
    <dgm:cxn modelId="{B2813143-D295-49BE-A876-BBB8078DBA3C}" type="presParOf" srcId="{85A93FE7-7984-4FA8-81B1-4DD8C133BE1D}" destId="{2D89BA01-C528-4C42-BBDE-AA6D7EC67B54}" srcOrd="2" destOrd="0" presId="urn:microsoft.com/office/officeart/2008/layout/TitlePictureLineup"/>
    <dgm:cxn modelId="{C35B5306-ADD7-41F6-94B7-70B3B0AC21DA}" type="presParOf" srcId="{85A93FE7-7984-4FA8-81B1-4DD8C133BE1D}" destId="{2AE442AD-EAFD-4D53-A0A7-C80E2C23208B}" srcOrd="3" destOrd="0" presId="urn:microsoft.com/office/officeart/2008/layout/TitlePictureLineup"/>
    <dgm:cxn modelId="{A1EE83FC-7B52-4C9F-ABD0-2C17398190AF}" type="presParOf" srcId="{BEF84068-6D95-4EC9-B8B7-27525B1BC003}" destId="{DE092EA3-7F07-4561-8263-EE2878CAADE1}" srcOrd="5" destOrd="0" presId="urn:microsoft.com/office/officeart/2008/layout/TitlePictureLineup"/>
    <dgm:cxn modelId="{F758914A-B8FE-4AC3-A1EC-C39226F7D41F}" type="presParOf" srcId="{BEF84068-6D95-4EC9-B8B7-27525B1BC003}" destId="{0A6AC6B7-E9FB-4B2D-9354-6A85AFBE7E74}" srcOrd="6" destOrd="0" presId="urn:microsoft.com/office/officeart/2008/layout/TitlePictureLineup"/>
    <dgm:cxn modelId="{C83DB642-3DB4-4836-BF98-FEDD98E266EB}" type="presParOf" srcId="{0A6AC6B7-E9FB-4B2D-9354-6A85AFBE7E74}" destId="{3D57CE40-1D1A-49DB-9791-1361995A5BC7}" srcOrd="0" destOrd="0" presId="urn:microsoft.com/office/officeart/2008/layout/TitlePictureLineup"/>
    <dgm:cxn modelId="{42FE53BA-3043-4E27-9EF6-A140908CDAFB}" type="presParOf" srcId="{0A6AC6B7-E9FB-4B2D-9354-6A85AFBE7E74}" destId="{8069E07B-A975-42A0-B0EB-112CDCD3433A}" srcOrd="1" destOrd="0" presId="urn:microsoft.com/office/officeart/2008/layout/TitlePictureLineup"/>
    <dgm:cxn modelId="{799642D4-E8A5-4EB5-93F8-DDFD344687E4}" type="presParOf" srcId="{0A6AC6B7-E9FB-4B2D-9354-6A85AFBE7E74}" destId="{02E0A7F0-24C5-4B29-84D5-5E893666918B}" srcOrd="2" destOrd="0" presId="urn:microsoft.com/office/officeart/2008/layout/TitlePictureLineup"/>
    <dgm:cxn modelId="{0BFB8A80-20C4-4C43-937C-C9FC9516BC49}" type="presParOf" srcId="{0A6AC6B7-E9FB-4B2D-9354-6A85AFBE7E74}" destId="{2DAB54FD-9776-4C29-BFC9-BF8C8874300B}" srcOrd="3" destOrd="0" presId="urn:microsoft.com/office/officeart/2008/layout/TitlePictureLineup"/>
    <dgm:cxn modelId="{41B58408-7081-4B2C-9ADF-E4209507241F}" type="presParOf" srcId="{BEF84068-6D95-4EC9-B8B7-27525B1BC003}" destId="{C6E0AD5E-FEEF-4FD0-8502-DDB17B37BAF9}" srcOrd="7" destOrd="0" presId="urn:microsoft.com/office/officeart/2008/layout/TitlePictureLineup"/>
    <dgm:cxn modelId="{31D91F10-D723-46B3-922B-21CE4B38B2C2}" type="presParOf" srcId="{BEF84068-6D95-4EC9-B8B7-27525B1BC003}" destId="{C2D57B2A-7B07-4182-A422-4657100E8743}" srcOrd="8" destOrd="0" presId="urn:microsoft.com/office/officeart/2008/layout/TitlePictureLineup"/>
    <dgm:cxn modelId="{3FA8C0F5-624C-49C9-BD6A-002B5E4E0C7C}" type="presParOf" srcId="{C2D57B2A-7B07-4182-A422-4657100E8743}" destId="{757BCDA1-86BF-4811-960F-5B4F6D017442}" srcOrd="0" destOrd="0" presId="urn:microsoft.com/office/officeart/2008/layout/TitlePictureLineup"/>
    <dgm:cxn modelId="{FECF29AC-0C9F-4B50-BD88-6F78B0E56DD9}" type="presParOf" srcId="{C2D57B2A-7B07-4182-A422-4657100E8743}" destId="{3459302A-C7BC-4B77-9B16-AA8D3393CE91}" srcOrd="1" destOrd="0" presId="urn:microsoft.com/office/officeart/2008/layout/TitlePictureLineup"/>
    <dgm:cxn modelId="{8A7C52A8-24C2-445D-BEC3-14B9774CB5EB}" type="presParOf" srcId="{C2D57B2A-7B07-4182-A422-4657100E8743}" destId="{BBB1D339-406A-4B17-91DE-D18A018C4738}" srcOrd="2" destOrd="0" presId="urn:microsoft.com/office/officeart/2008/layout/TitlePictureLineup"/>
    <dgm:cxn modelId="{C345FDDB-95BA-4407-B301-C4AFF4CFFC12}" type="presParOf" srcId="{C2D57B2A-7B07-4182-A422-4657100E8743}" destId="{C4879773-2CA3-4A56-9009-5BA1E83FA6DD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C1B1E7-695F-46F6-A3A6-6E04F85A077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113294C-387A-445E-A28D-B6B71B552DE0}">
      <dgm:prSet phldrT="[Texto]"/>
      <dgm:spPr/>
      <dgm:t>
        <a:bodyPr/>
        <a:lstStyle/>
        <a:p>
          <a:pPr algn="ctr"/>
          <a:r>
            <a:rPr lang="es-PE" dirty="0"/>
            <a:t>Presentación de solicitud de AIP</a:t>
          </a:r>
        </a:p>
      </dgm:t>
    </dgm:pt>
    <dgm:pt modelId="{2B9A0CBA-3AC5-4FEB-B913-44BA31F79F25}" type="parTrans" cxnId="{515D073C-F158-4E33-B9FA-C55F5699A184}">
      <dgm:prSet/>
      <dgm:spPr/>
      <dgm:t>
        <a:bodyPr/>
        <a:lstStyle/>
        <a:p>
          <a:endParaRPr lang="es-PE"/>
        </a:p>
      </dgm:t>
    </dgm:pt>
    <dgm:pt modelId="{6E68BB01-F434-44D6-8AC1-AA16BAAB5BE0}" type="sibTrans" cxnId="{515D073C-F158-4E33-B9FA-C55F5699A184}">
      <dgm:prSet/>
      <dgm:spPr/>
      <dgm:t>
        <a:bodyPr/>
        <a:lstStyle/>
        <a:p>
          <a:endParaRPr lang="es-PE"/>
        </a:p>
      </dgm:t>
    </dgm:pt>
    <dgm:pt modelId="{E2ED3B09-48EB-4980-B7B6-CFD135F50AC8}">
      <dgm:prSet phldrT="[Texto]"/>
      <dgm:spPr/>
      <dgm:t>
        <a:bodyPr/>
        <a:lstStyle/>
        <a:p>
          <a:r>
            <a:rPr lang="es-PE" dirty="0"/>
            <a:t>Informa el uso de prórroga: FECHA CIERTA</a:t>
          </a:r>
        </a:p>
      </dgm:t>
    </dgm:pt>
    <dgm:pt modelId="{2F8FE273-A08F-4DA7-891F-E0E2059CD593}" type="parTrans" cxnId="{DD7ADDC0-546A-4285-ACC7-B78988071134}">
      <dgm:prSet/>
      <dgm:spPr/>
      <dgm:t>
        <a:bodyPr/>
        <a:lstStyle/>
        <a:p>
          <a:endParaRPr lang="es-PE"/>
        </a:p>
      </dgm:t>
    </dgm:pt>
    <dgm:pt modelId="{6F14990F-57B3-4A53-9497-00363B92FC00}" type="sibTrans" cxnId="{DD7ADDC0-546A-4285-ACC7-B78988071134}">
      <dgm:prSet/>
      <dgm:spPr/>
      <dgm:t>
        <a:bodyPr/>
        <a:lstStyle/>
        <a:p>
          <a:endParaRPr lang="es-PE"/>
        </a:p>
      </dgm:t>
    </dgm:pt>
    <dgm:pt modelId="{FBF30C76-3B98-4768-95CB-2E725C38E766}">
      <dgm:prSet phldrT="[Texto]"/>
      <dgm:spPr/>
      <dgm:t>
        <a:bodyPr/>
        <a:lstStyle/>
        <a:p>
          <a:pPr algn="just"/>
          <a:r>
            <a:rPr lang="es-PE" dirty="0"/>
            <a:t>Entrega de la información al solicitante</a:t>
          </a:r>
        </a:p>
        <a:p>
          <a:pPr algn="just"/>
          <a:endParaRPr lang="es-PE" dirty="0"/>
        </a:p>
        <a:p>
          <a:pPr algn="just"/>
          <a:r>
            <a:rPr lang="es-PE" dirty="0"/>
            <a:t>Denegatoria aplicando excepciones</a:t>
          </a:r>
        </a:p>
        <a:p>
          <a:pPr algn="just"/>
          <a:endParaRPr lang="es-PE" dirty="0"/>
        </a:p>
        <a:p>
          <a:pPr algn="just"/>
          <a:r>
            <a:rPr lang="es-PE" dirty="0"/>
            <a:t>No mediar respuesta</a:t>
          </a:r>
        </a:p>
      </dgm:t>
    </dgm:pt>
    <dgm:pt modelId="{85A58415-F2A4-42B2-91D9-D5C6CEBB3DF7}" type="parTrans" cxnId="{AFA62BE6-6774-4C1E-8E16-9236868C9A11}">
      <dgm:prSet/>
      <dgm:spPr/>
      <dgm:t>
        <a:bodyPr/>
        <a:lstStyle/>
        <a:p>
          <a:endParaRPr lang="es-PE"/>
        </a:p>
      </dgm:t>
    </dgm:pt>
    <dgm:pt modelId="{622E2424-9205-4287-8C04-8742656875D8}" type="sibTrans" cxnId="{AFA62BE6-6774-4C1E-8E16-9236868C9A11}">
      <dgm:prSet/>
      <dgm:spPr/>
      <dgm:t>
        <a:bodyPr/>
        <a:lstStyle/>
        <a:p>
          <a:endParaRPr lang="es-PE"/>
        </a:p>
      </dgm:t>
    </dgm:pt>
    <dgm:pt modelId="{71FD24AB-F897-49EF-B353-5141D93A153A}" type="pres">
      <dgm:prSet presAssocID="{13C1B1E7-695F-46F6-A3A6-6E04F85A0772}" presName="arrowDiagram" presStyleCnt="0">
        <dgm:presLayoutVars>
          <dgm:chMax val="5"/>
          <dgm:dir/>
          <dgm:resizeHandles val="exact"/>
        </dgm:presLayoutVars>
      </dgm:prSet>
      <dgm:spPr/>
    </dgm:pt>
    <dgm:pt modelId="{C1ED7280-C1C6-4F24-8100-56199BED4911}" type="pres">
      <dgm:prSet presAssocID="{13C1B1E7-695F-46F6-A3A6-6E04F85A0772}" presName="arrow" presStyleLbl="bgShp" presStyleIdx="0" presStyleCnt="1"/>
      <dgm:spPr>
        <a:solidFill>
          <a:srgbClr val="FFD5D5"/>
        </a:solidFill>
      </dgm:spPr>
    </dgm:pt>
    <dgm:pt modelId="{1F3CC7B2-F8BD-4F72-8452-E21BC1F2DF1B}" type="pres">
      <dgm:prSet presAssocID="{13C1B1E7-695F-46F6-A3A6-6E04F85A0772}" presName="arrowDiagram3" presStyleCnt="0"/>
      <dgm:spPr/>
    </dgm:pt>
    <dgm:pt modelId="{0D554DCE-8A68-467F-8AF1-77CAF7B46493}" type="pres">
      <dgm:prSet presAssocID="{D113294C-387A-445E-A28D-B6B71B552DE0}" presName="bullet3a" presStyleLbl="node1" presStyleIdx="0" presStyleCnt="3"/>
      <dgm:spPr>
        <a:solidFill>
          <a:srgbClr val="C00000"/>
        </a:solidFill>
        <a:ln>
          <a:solidFill>
            <a:schemeClr val="bg1"/>
          </a:solidFill>
        </a:ln>
      </dgm:spPr>
    </dgm:pt>
    <dgm:pt modelId="{DFBFC6AD-2E35-4225-8791-3695E28D357C}" type="pres">
      <dgm:prSet presAssocID="{D113294C-387A-445E-A28D-B6B71B552DE0}" presName="textBox3a" presStyleLbl="revTx" presStyleIdx="0" presStyleCnt="3" custLinFactNeighborX="-56335" custLinFactNeighborY="12116">
        <dgm:presLayoutVars>
          <dgm:bulletEnabled val="1"/>
        </dgm:presLayoutVars>
      </dgm:prSet>
      <dgm:spPr/>
    </dgm:pt>
    <dgm:pt modelId="{28E02A57-B083-4001-B40F-0351F2F2C8E2}" type="pres">
      <dgm:prSet presAssocID="{E2ED3B09-48EB-4980-B7B6-CFD135F50AC8}" presName="bullet3b" presStyleLbl="node1" presStyleIdx="1" presStyleCnt="3"/>
      <dgm:spPr>
        <a:solidFill>
          <a:srgbClr val="C00000"/>
        </a:solidFill>
        <a:ln>
          <a:solidFill>
            <a:schemeClr val="bg1"/>
          </a:solidFill>
        </a:ln>
      </dgm:spPr>
    </dgm:pt>
    <dgm:pt modelId="{651F4B47-5570-4016-8923-223F54C8EDBB}" type="pres">
      <dgm:prSet presAssocID="{E2ED3B09-48EB-4980-B7B6-CFD135F50AC8}" presName="textBox3b" presStyleLbl="revTx" presStyleIdx="1" presStyleCnt="3">
        <dgm:presLayoutVars>
          <dgm:bulletEnabled val="1"/>
        </dgm:presLayoutVars>
      </dgm:prSet>
      <dgm:spPr/>
    </dgm:pt>
    <dgm:pt modelId="{38D3F7BB-BA55-4C9D-96A0-2BF45DA20677}" type="pres">
      <dgm:prSet presAssocID="{FBF30C76-3B98-4768-95CB-2E725C38E766}" presName="bullet3c" presStyleLbl="node1" presStyleIdx="2" presStyleCnt="3"/>
      <dgm:spPr>
        <a:solidFill>
          <a:srgbClr val="C00000"/>
        </a:solidFill>
        <a:ln>
          <a:solidFill>
            <a:schemeClr val="bg1"/>
          </a:solidFill>
        </a:ln>
      </dgm:spPr>
    </dgm:pt>
    <dgm:pt modelId="{D472AF31-8020-45F9-9199-47F836DFDF81}" type="pres">
      <dgm:prSet presAssocID="{FBF30C76-3B98-4768-95CB-2E725C38E766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515D073C-F158-4E33-B9FA-C55F5699A184}" srcId="{13C1B1E7-695F-46F6-A3A6-6E04F85A0772}" destId="{D113294C-387A-445E-A28D-B6B71B552DE0}" srcOrd="0" destOrd="0" parTransId="{2B9A0CBA-3AC5-4FEB-B913-44BA31F79F25}" sibTransId="{6E68BB01-F434-44D6-8AC1-AA16BAAB5BE0}"/>
    <dgm:cxn modelId="{4630F44E-8466-42BD-8CA9-5DEB9EBF66E7}" type="presOf" srcId="{FBF30C76-3B98-4768-95CB-2E725C38E766}" destId="{D472AF31-8020-45F9-9199-47F836DFDF81}" srcOrd="0" destOrd="0" presId="urn:microsoft.com/office/officeart/2005/8/layout/arrow2"/>
    <dgm:cxn modelId="{2A74DA7F-4572-4CAF-94AC-469C15002540}" type="presOf" srcId="{13C1B1E7-695F-46F6-A3A6-6E04F85A0772}" destId="{71FD24AB-F897-49EF-B353-5141D93A153A}" srcOrd="0" destOrd="0" presId="urn:microsoft.com/office/officeart/2005/8/layout/arrow2"/>
    <dgm:cxn modelId="{E87AF6A7-2321-46CB-BC57-3C5320894065}" type="presOf" srcId="{D113294C-387A-445E-A28D-B6B71B552DE0}" destId="{DFBFC6AD-2E35-4225-8791-3695E28D357C}" srcOrd="0" destOrd="0" presId="urn:microsoft.com/office/officeart/2005/8/layout/arrow2"/>
    <dgm:cxn modelId="{DD7ADDC0-546A-4285-ACC7-B78988071134}" srcId="{13C1B1E7-695F-46F6-A3A6-6E04F85A0772}" destId="{E2ED3B09-48EB-4980-B7B6-CFD135F50AC8}" srcOrd="1" destOrd="0" parTransId="{2F8FE273-A08F-4DA7-891F-E0E2059CD593}" sibTransId="{6F14990F-57B3-4A53-9497-00363B92FC00}"/>
    <dgm:cxn modelId="{66597BD9-7C14-4E95-B8DD-E34D72F073BC}" type="presOf" srcId="{E2ED3B09-48EB-4980-B7B6-CFD135F50AC8}" destId="{651F4B47-5570-4016-8923-223F54C8EDBB}" srcOrd="0" destOrd="0" presId="urn:microsoft.com/office/officeart/2005/8/layout/arrow2"/>
    <dgm:cxn modelId="{AFA62BE6-6774-4C1E-8E16-9236868C9A11}" srcId="{13C1B1E7-695F-46F6-A3A6-6E04F85A0772}" destId="{FBF30C76-3B98-4768-95CB-2E725C38E766}" srcOrd="2" destOrd="0" parTransId="{85A58415-F2A4-42B2-91D9-D5C6CEBB3DF7}" sibTransId="{622E2424-9205-4287-8C04-8742656875D8}"/>
    <dgm:cxn modelId="{0E8F5B83-A038-4665-ACC4-1FF5240AC5E3}" type="presParOf" srcId="{71FD24AB-F897-49EF-B353-5141D93A153A}" destId="{C1ED7280-C1C6-4F24-8100-56199BED4911}" srcOrd="0" destOrd="0" presId="urn:microsoft.com/office/officeart/2005/8/layout/arrow2"/>
    <dgm:cxn modelId="{74886ACD-7768-46DF-A590-74F7C4B14443}" type="presParOf" srcId="{71FD24AB-F897-49EF-B353-5141D93A153A}" destId="{1F3CC7B2-F8BD-4F72-8452-E21BC1F2DF1B}" srcOrd="1" destOrd="0" presId="urn:microsoft.com/office/officeart/2005/8/layout/arrow2"/>
    <dgm:cxn modelId="{1A537385-26D2-4A07-9E9D-1BEAF1674748}" type="presParOf" srcId="{1F3CC7B2-F8BD-4F72-8452-E21BC1F2DF1B}" destId="{0D554DCE-8A68-467F-8AF1-77CAF7B46493}" srcOrd="0" destOrd="0" presId="urn:microsoft.com/office/officeart/2005/8/layout/arrow2"/>
    <dgm:cxn modelId="{6CDFF37A-52B9-4F69-815D-4E7DF42D5E16}" type="presParOf" srcId="{1F3CC7B2-F8BD-4F72-8452-E21BC1F2DF1B}" destId="{DFBFC6AD-2E35-4225-8791-3695E28D357C}" srcOrd="1" destOrd="0" presId="urn:microsoft.com/office/officeart/2005/8/layout/arrow2"/>
    <dgm:cxn modelId="{9F601C3E-0B63-48C2-AAC6-E24D74490531}" type="presParOf" srcId="{1F3CC7B2-F8BD-4F72-8452-E21BC1F2DF1B}" destId="{28E02A57-B083-4001-B40F-0351F2F2C8E2}" srcOrd="2" destOrd="0" presId="urn:microsoft.com/office/officeart/2005/8/layout/arrow2"/>
    <dgm:cxn modelId="{2712BD98-57F8-478D-B19C-989EAF036B03}" type="presParOf" srcId="{1F3CC7B2-F8BD-4F72-8452-E21BC1F2DF1B}" destId="{651F4B47-5570-4016-8923-223F54C8EDBB}" srcOrd="3" destOrd="0" presId="urn:microsoft.com/office/officeart/2005/8/layout/arrow2"/>
    <dgm:cxn modelId="{BDD116F3-44C3-4246-A0DB-440AB9461D3D}" type="presParOf" srcId="{1F3CC7B2-F8BD-4F72-8452-E21BC1F2DF1B}" destId="{38D3F7BB-BA55-4C9D-96A0-2BF45DA20677}" srcOrd="4" destOrd="0" presId="urn:microsoft.com/office/officeart/2005/8/layout/arrow2"/>
    <dgm:cxn modelId="{44267B4C-9084-4A2E-B590-0290478C09FE}" type="presParOf" srcId="{1F3CC7B2-F8BD-4F72-8452-E21BC1F2DF1B}" destId="{D472AF31-8020-45F9-9199-47F836DFDF8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C1B1E7-695F-46F6-A3A6-6E04F85A077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113294C-387A-445E-A28D-B6B71B552DE0}">
      <dgm:prSet phldrT="[Texto]"/>
      <dgm:spPr/>
      <dgm:t>
        <a:bodyPr/>
        <a:lstStyle/>
        <a:p>
          <a:pPr algn="ctr"/>
          <a:r>
            <a:rPr lang="es-PE" dirty="0"/>
            <a:t>Presentación de solicitud de AIP</a:t>
          </a:r>
        </a:p>
      </dgm:t>
    </dgm:pt>
    <dgm:pt modelId="{2B9A0CBA-3AC5-4FEB-B913-44BA31F79F25}" type="parTrans" cxnId="{515D073C-F158-4E33-B9FA-C55F5699A184}">
      <dgm:prSet/>
      <dgm:spPr/>
      <dgm:t>
        <a:bodyPr/>
        <a:lstStyle/>
        <a:p>
          <a:endParaRPr lang="es-PE"/>
        </a:p>
      </dgm:t>
    </dgm:pt>
    <dgm:pt modelId="{6E68BB01-F434-44D6-8AC1-AA16BAAB5BE0}" type="sibTrans" cxnId="{515D073C-F158-4E33-B9FA-C55F5699A184}">
      <dgm:prSet/>
      <dgm:spPr/>
      <dgm:t>
        <a:bodyPr/>
        <a:lstStyle/>
        <a:p>
          <a:endParaRPr lang="es-PE"/>
        </a:p>
      </dgm:t>
    </dgm:pt>
    <dgm:pt modelId="{FBF30C76-3B98-4768-95CB-2E725C38E766}">
      <dgm:prSet phldrT="[Texto]"/>
      <dgm:spPr/>
      <dgm:t>
        <a:bodyPr/>
        <a:lstStyle/>
        <a:p>
          <a:pPr algn="just"/>
          <a:r>
            <a:rPr lang="es-PE" dirty="0"/>
            <a:t>Comprobada y manifiesta falta de capacidad logística u operativa</a:t>
          </a:r>
        </a:p>
        <a:p>
          <a:pPr algn="just"/>
          <a:endParaRPr lang="es-PE" dirty="0"/>
        </a:p>
        <a:p>
          <a:pPr algn="just"/>
          <a:r>
            <a:rPr lang="es-PE" dirty="0"/>
            <a:t>Comprobada y manifiesta falta de recursos humanos de la entidad</a:t>
          </a:r>
        </a:p>
        <a:p>
          <a:pPr algn="just"/>
          <a:endParaRPr lang="es-PE" dirty="0"/>
        </a:p>
        <a:p>
          <a:pPr algn="just"/>
          <a:r>
            <a:rPr lang="es-PE" dirty="0"/>
            <a:t>Significativo volumen de la información solicitada</a:t>
          </a:r>
        </a:p>
      </dgm:t>
    </dgm:pt>
    <dgm:pt modelId="{85A58415-F2A4-42B2-91D9-D5C6CEBB3DF7}" type="parTrans" cxnId="{AFA62BE6-6774-4C1E-8E16-9236868C9A11}">
      <dgm:prSet/>
      <dgm:spPr/>
      <dgm:t>
        <a:bodyPr/>
        <a:lstStyle/>
        <a:p>
          <a:endParaRPr lang="es-PE"/>
        </a:p>
      </dgm:t>
    </dgm:pt>
    <dgm:pt modelId="{622E2424-9205-4287-8C04-8742656875D8}" type="sibTrans" cxnId="{AFA62BE6-6774-4C1E-8E16-9236868C9A11}">
      <dgm:prSet/>
      <dgm:spPr/>
      <dgm:t>
        <a:bodyPr/>
        <a:lstStyle/>
        <a:p>
          <a:endParaRPr lang="es-PE"/>
        </a:p>
      </dgm:t>
    </dgm:pt>
    <dgm:pt modelId="{71FD24AB-F897-49EF-B353-5141D93A153A}" type="pres">
      <dgm:prSet presAssocID="{13C1B1E7-695F-46F6-A3A6-6E04F85A0772}" presName="arrowDiagram" presStyleCnt="0">
        <dgm:presLayoutVars>
          <dgm:chMax val="5"/>
          <dgm:dir/>
          <dgm:resizeHandles val="exact"/>
        </dgm:presLayoutVars>
      </dgm:prSet>
      <dgm:spPr/>
    </dgm:pt>
    <dgm:pt modelId="{C1ED7280-C1C6-4F24-8100-56199BED4911}" type="pres">
      <dgm:prSet presAssocID="{13C1B1E7-695F-46F6-A3A6-6E04F85A0772}" presName="arrow" presStyleLbl="bgShp" presStyleIdx="0" presStyleCnt="1"/>
      <dgm:spPr>
        <a:solidFill>
          <a:srgbClr val="FFD5D5"/>
        </a:solidFill>
      </dgm:spPr>
    </dgm:pt>
    <dgm:pt modelId="{A3DD9C66-0B38-41A9-AD91-93A5E2CCDAE2}" type="pres">
      <dgm:prSet presAssocID="{13C1B1E7-695F-46F6-A3A6-6E04F85A0772}" presName="arrowDiagram2" presStyleCnt="0"/>
      <dgm:spPr/>
    </dgm:pt>
    <dgm:pt modelId="{82C3392D-486D-40E7-AF43-1878CD498DF9}" type="pres">
      <dgm:prSet presAssocID="{D113294C-387A-445E-A28D-B6B71B552DE0}" presName="bullet2a" presStyleLbl="node1" presStyleIdx="0" presStyleCnt="2" custLinFactX="-156461" custLinFactY="100000" custLinFactNeighborX="-200000" custLinFactNeighborY="143336"/>
      <dgm:spPr>
        <a:solidFill>
          <a:srgbClr val="C00000"/>
        </a:solidFill>
        <a:ln>
          <a:solidFill>
            <a:schemeClr val="bg1"/>
          </a:solidFill>
        </a:ln>
      </dgm:spPr>
    </dgm:pt>
    <dgm:pt modelId="{AA3C2295-EE91-4D9E-8BF5-CA140DC5091C}" type="pres">
      <dgm:prSet presAssocID="{D113294C-387A-445E-A28D-B6B71B552DE0}" presName="textBox2a" presStyleLbl="revTx" presStyleIdx="0" presStyleCnt="2" custScaleY="31359" custLinFactNeighborX="-59185" custLinFactNeighborY="11154">
        <dgm:presLayoutVars>
          <dgm:bulletEnabled val="1"/>
        </dgm:presLayoutVars>
      </dgm:prSet>
      <dgm:spPr/>
    </dgm:pt>
    <dgm:pt modelId="{1E7E3526-24A6-44DC-847C-0274A5136898}" type="pres">
      <dgm:prSet presAssocID="{FBF30C76-3B98-4768-95CB-2E725C38E766}" presName="bullet2b" presStyleLbl="node1" presStyleIdx="1" presStyleCnt="2" custLinFactX="25404" custLinFactNeighborX="100000" custLinFactNeighborY="-35036"/>
      <dgm:spPr>
        <a:solidFill>
          <a:srgbClr val="C00000"/>
        </a:solidFill>
      </dgm:spPr>
    </dgm:pt>
    <dgm:pt modelId="{E686CC86-4E07-4EB0-8FEF-91745FD6D79F}" type="pres">
      <dgm:prSet presAssocID="{FBF30C76-3B98-4768-95CB-2E725C38E766}" presName="textBox2b" presStyleLbl="revTx" presStyleIdx="1" presStyleCnt="2">
        <dgm:presLayoutVars>
          <dgm:bulletEnabled val="1"/>
        </dgm:presLayoutVars>
      </dgm:prSet>
      <dgm:spPr/>
    </dgm:pt>
  </dgm:ptLst>
  <dgm:cxnLst>
    <dgm:cxn modelId="{83876231-C262-456B-A237-62F664CF01AA}" type="presOf" srcId="{FBF30C76-3B98-4768-95CB-2E725C38E766}" destId="{E686CC86-4E07-4EB0-8FEF-91745FD6D79F}" srcOrd="0" destOrd="0" presId="urn:microsoft.com/office/officeart/2005/8/layout/arrow2"/>
    <dgm:cxn modelId="{515D073C-F158-4E33-B9FA-C55F5699A184}" srcId="{13C1B1E7-695F-46F6-A3A6-6E04F85A0772}" destId="{D113294C-387A-445E-A28D-B6B71B552DE0}" srcOrd="0" destOrd="0" parTransId="{2B9A0CBA-3AC5-4FEB-B913-44BA31F79F25}" sibTransId="{6E68BB01-F434-44D6-8AC1-AA16BAAB5BE0}"/>
    <dgm:cxn modelId="{3F0C9774-D7C5-4B21-AE05-E1A92563487E}" type="presOf" srcId="{13C1B1E7-695F-46F6-A3A6-6E04F85A0772}" destId="{71FD24AB-F897-49EF-B353-5141D93A153A}" srcOrd="0" destOrd="0" presId="urn:microsoft.com/office/officeart/2005/8/layout/arrow2"/>
    <dgm:cxn modelId="{29C3AF85-18FE-4F78-8D89-1678783E2E9B}" type="presOf" srcId="{D113294C-387A-445E-A28D-B6B71B552DE0}" destId="{AA3C2295-EE91-4D9E-8BF5-CA140DC5091C}" srcOrd="0" destOrd="0" presId="urn:microsoft.com/office/officeart/2005/8/layout/arrow2"/>
    <dgm:cxn modelId="{AFA62BE6-6774-4C1E-8E16-9236868C9A11}" srcId="{13C1B1E7-695F-46F6-A3A6-6E04F85A0772}" destId="{FBF30C76-3B98-4768-95CB-2E725C38E766}" srcOrd="1" destOrd="0" parTransId="{85A58415-F2A4-42B2-91D9-D5C6CEBB3DF7}" sibTransId="{622E2424-9205-4287-8C04-8742656875D8}"/>
    <dgm:cxn modelId="{2265F71C-7E7F-4C0E-A4F0-59A84EAF0EC7}" type="presParOf" srcId="{71FD24AB-F897-49EF-B353-5141D93A153A}" destId="{C1ED7280-C1C6-4F24-8100-56199BED4911}" srcOrd="0" destOrd="0" presId="urn:microsoft.com/office/officeart/2005/8/layout/arrow2"/>
    <dgm:cxn modelId="{F602CD58-3FE6-4AE0-B8EE-850ED79E6791}" type="presParOf" srcId="{71FD24AB-F897-49EF-B353-5141D93A153A}" destId="{A3DD9C66-0B38-41A9-AD91-93A5E2CCDAE2}" srcOrd="1" destOrd="0" presId="urn:microsoft.com/office/officeart/2005/8/layout/arrow2"/>
    <dgm:cxn modelId="{26262153-4104-4C24-902D-B77A1E9AB135}" type="presParOf" srcId="{A3DD9C66-0B38-41A9-AD91-93A5E2CCDAE2}" destId="{82C3392D-486D-40E7-AF43-1878CD498DF9}" srcOrd="0" destOrd="0" presId="urn:microsoft.com/office/officeart/2005/8/layout/arrow2"/>
    <dgm:cxn modelId="{A022801A-BCB6-4B17-BF98-4021A1D4CFAE}" type="presParOf" srcId="{A3DD9C66-0B38-41A9-AD91-93A5E2CCDAE2}" destId="{AA3C2295-EE91-4D9E-8BF5-CA140DC5091C}" srcOrd="1" destOrd="0" presId="urn:microsoft.com/office/officeart/2005/8/layout/arrow2"/>
    <dgm:cxn modelId="{79F0CD62-DD66-48F8-9D54-79773DA08608}" type="presParOf" srcId="{A3DD9C66-0B38-41A9-AD91-93A5E2CCDAE2}" destId="{1E7E3526-24A6-44DC-847C-0274A5136898}" srcOrd="2" destOrd="0" presId="urn:microsoft.com/office/officeart/2005/8/layout/arrow2"/>
    <dgm:cxn modelId="{44806AF5-0B25-4989-AFBE-7FB9067F5F4B}" type="presParOf" srcId="{A3DD9C66-0B38-41A9-AD91-93A5E2CCDAE2}" destId="{E686CC86-4E07-4EB0-8FEF-91745FD6D79F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C1B1E7-695F-46F6-A3A6-6E04F85A077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AB101CF-6008-4E49-9188-E9AFD88CBA77}">
      <dgm:prSet phldrT="[Texto]" custT="1"/>
      <dgm:spPr/>
      <dgm:t>
        <a:bodyPr/>
        <a:lstStyle/>
        <a:p>
          <a:pPr algn="ctr"/>
          <a:r>
            <a:rPr lang="es-P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Presentación de solicitud de AIP</a:t>
          </a:r>
        </a:p>
      </dgm:t>
    </dgm:pt>
    <dgm:pt modelId="{F642BC8D-E30B-49DC-B726-939AABA689F7}" type="parTrans" cxnId="{245A7640-B229-48DC-ACA9-50FCAE529E65}">
      <dgm:prSet/>
      <dgm:spPr/>
      <dgm:t>
        <a:bodyPr/>
        <a:lstStyle/>
        <a:p>
          <a:endParaRPr lang="es-PE"/>
        </a:p>
      </dgm:t>
    </dgm:pt>
    <dgm:pt modelId="{0679964A-BF17-4BAE-80DC-E9506A442B27}" type="sibTrans" cxnId="{245A7640-B229-48DC-ACA9-50FCAE529E65}">
      <dgm:prSet/>
      <dgm:spPr/>
      <dgm:t>
        <a:bodyPr/>
        <a:lstStyle/>
        <a:p>
          <a:endParaRPr lang="es-PE"/>
        </a:p>
      </dgm:t>
    </dgm:pt>
    <dgm:pt modelId="{71FD24AB-F897-49EF-B353-5141D93A153A}" type="pres">
      <dgm:prSet presAssocID="{13C1B1E7-695F-46F6-A3A6-6E04F85A0772}" presName="arrowDiagram" presStyleCnt="0">
        <dgm:presLayoutVars>
          <dgm:chMax val="5"/>
          <dgm:dir/>
          <dgm:resizeHandles val="exact"/>
        </dgm:presLayoutVars>
      </dgm:prSet>
      <dgm:spPr/>
    </dgm:pt>
    <dgm:pt modelId="{C1ED7280-C1C6-4F24-8100-56199BED4911}" type="pres">
      <dgm:prSet presAssocID="{13C1B1E7-695F-46F6-A3A6-6E04F85A0772}" presName="arrow" presStyleLbl="bgShp" presStyleIdx="0" presStyleCnt="1" custLinFactNeighborX="1060" custLinFactNeighborY="-2623"/>
      <dgm:spPr>
        <a:solidFill>
          <a:srgbClr val="FFD5D5"/>
        </a:solidFill>
      </dgm:spPr>
    </dgm:pt>
    <dgm:pt modelId="{A9402ACC-E2A9-4943-9DBE-19EA7EBAE178}" type="pres">
      <dgm:prSet presAssocID="{13C1B1E7-695F-46F6-A3A6-6E04F85A0772}" presName="arrowDiagram1" presStyleCnt="0">
        <dgm:presLayoutVars>
          <dgm:bulletEnabled val="1"/>
        </dgm:presLayoutVars>
      </dgm:prSet>
      <dgm:spPr/>
    </dgm:pt>
    <dgm:pt modelId="{7E9DDD8E-0148-45EC-BEFE-2CA4FAC51595}" type="pres">
      <dgm:prSet presAssocID="{0AB101CF-6008-4E49-9188-E9AFD88CBA77}" presName="bullet1" presStyleLbl="node1" presStyleIdx="0" presStyleCnt="1" custScaleX="57679" custScaleY="37349" custLinFactX="-400000" custLinFactY="188095" custLinFactNeighborX="-499797" custLinFactNeighborY="200000"/>
      <dgm:spPr>
        <a:solidFill>
          <a:srgbClr val="C00000"/>
        </a:solidFill>
        <a:ln>
          <a:solidFill>
            <a:schemeClr val="bg1"/>
          </a:solidFill>
        </a:ln>
      </dgm:spPr>
    </dgm:pt>
    <dgm:pt modelId="{D59808F6-257A-4A85-8ACA-370604FF1E47}" type="pres">
      <dgm:prSet presAssocID="{0AB101CF-6008-4E49-9188-E9AFD88CBA77}" presName="textBox1" presStyleLbl="revTx" presStyleIdx="0" presStyleCnt="1" custScaleX="63398" custScaleY="14501" custLinFactX="-10194" custLinFactNeighborX="-100000" custLinFactNeighborY="26599">
        <dgm:presLayoutVars>
          <dgm:bulletEnabled val="1"/>
        </dgm:presLayoutVars>
      </dgm:prSet>
      <dgm:spPr/>
    </dgm:pt>
  </dgm:ptLst>
  <dgm:cxnLst>
    <dgm:cxn modelId="{245A7640-B229-48DC-ACA9-50FCAE529E65}" srcId="{13C1B1E7-695F-46F6-A3A6-6E04F85A0772}" destId="{0AB101CF-6008-4E49-9188-E9AFD88CBA77}" srcOrd="0" destOrd="0" parTransId="{F642BC8D-E30B-49DC-B726-939AABA689F7}" sibTransId="{0679964A-BF17-4BAE-80DC-E9506A442B27}"/>
    <dgm:cxn modelId="{2A74DA7F-4572-4CAF-94AC-469C15002540}" type="presOf" srcId="{13C1B1E7-695F-46F6-A3A6-6E04F85A0772}" destId="{71FD24AB-F897-49EF-B353-5141D93A153A}" srcOrd="0" destOrd="0" presId="urn:microsoft.com/office/officeart/2005/8/layout/arrow2"/>
    <dgm:cxn modelId="{8E96789F-13B3-4E80-920C-78F52EA2F88F}" type="presOf" srcId="{0AB101CF-6008-4E49-9188-E9AFD88CBA77}" destId="{D59808F6-257A-4A85-8ACA-370604FF1E47}" srcOrd="0" destOrd="0" presId="urn:microsoft.com/office/officeart/2005/8/layout/arrow2"/>
    <dgm:cxn modelId="{0E8F5B83-A038-4665-ACC4-1FF5240AC5E3}" type="presParOf" srcId="{71FD24AB-F897-49EF-B353-5141D93A153A}" destId="{C1ED7280-C1C6-4F24-8100-56199BED4911}" srcOrd="0" destOrd="0" presId="urn:microsoft.com/office/officeart/2005/8/layout/arrow2"/>
    <dgm:cxn modelId="{FC8F3C3E-A868-4F4C-8455-99E255EEFBD1}" type="presParOf" srcId="{71FD24AB-F897-49EF-B353-5141D93A153A}" destId="{A9402ACC-E2A9-4943-9DBE-19EA7EBAE178}" srcOrd="1" destOrd="0" presId="urn:microsoft.com/office/officeart/2005/8/layout/arrow2"/>
    <dgm:cxn modelId="{41D3489F-6879-4EF5-BE81-235039F9666F}" type="presParOf" srcId="{A9402ACC-E2A9-4943-9DBE-19EA7EBAE178}" destId="{7E9DDD8E-0148-45EC-BEFE-2CA4FAC51595}" srcOrd="0" destOrd="0" presId="urn:microsoft.com/office/officeart/2005/8/layout/arrow2"/>
    <dgm:cxn modelId="{10183626-6BAA-4097-9DA0-49B1104087E3}" type="presParOf" srcId="{A9402ACC-E2A9-4943-9DBE-19EA7EBAE178}" destId="{D59808F6-257A-4A85-8ACA-370604FF1E47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EAD82C-3DCC-49B5-A6DB-20D64C7C2E7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PE"/>
        </a:p>
      </dgm:t>
    </dgm:pt>
    <dgm:pt modelId="{A5932365-8B50-4E2A-AE9B-D826B627100E}">
      <dgm:prSet phldrT="[Texto]" custT="1"/>
      <dgm:spPr>
        <a:ln>
          <a:solidFill>
            <a:srgbClr val="C00000"/>
          </a:solidFill>
        </a:ln>
      </dgm:spPr>
      <dgm:t>
        <a:bodyPr/>
        <a:lstStyle/>
        <a:p>
          <a:pPr marL="0" marR="0" lvl="1" indent="0" algn="ctr" defTabSz="671513" rtl="0" eaLnBrk="1" fontAlgn="base" latinLnBrk="0" hangingPunct="1">
            <a:lnSpc>
              <a:spcPct val="90000"/>
            </a:lnSpc>
            <a:spcBef>
              <a:spcPts val="738"/>
            </a:spcBef>
            <a:spcAft>
              <a:spcPct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s-ES_tradnl" sz="2000" b="1" kern="1200" dirty="0">
              <a:solidFill>
                <a:srgbClr val="C00000"/>
              </a:solidFill>
              <a:latin typeface="+mn-lt"/>
              <a:ea typeface="+mn-ea"/>
              <a:cs typeface="+mn-cs"/>
            </a:rPr>
            <a:t>COBROS ILEGALES</a:t>
          </a:r>
          <a:endParaRPr lang="es-MX" sz="2000" b="1" kern="1200" dirty="0">
            <a:solidFill>
              <a:srgbClr val="C00000"/>
            </a:solidFill>
            <a:latin typeface="+mn-lt"/>
            <a:ea typeface="+mn-ea"/>
            <a:cs typeface="+mn-cs"/>
          </a:endParaRPr>
        </a:p>
      </dgm:t>
    </dgm:pt>
    <dgm:pt modelId="{01D09EA4-1CFA-4A39-A8CB-51D5DEFEB0C4}" type="parTrans" cxnId="{110C5869-BD44-449D-9EE1-90DA8BA757AF}">
      <dgm:prSet/>
      <dgm:spPr/>
      <dgm:t>
        <a:bodyPr/>
        <a:lstStyle/>
        <a:p>
          <a:endParaRPr lang="es-PE" sz="1400"/>
        </a:p>
      </dgm:t>
    </dgm:pt>
    <dgm:pt modelId="{AFB80B96-0128-4707-B3C7-547FE974E9F3}" type="sibTrans" cxnId="{110C5869-BD44-449D-9EE1-90DA8BA757AF}">
      <dgm:prSet/>
      <dgm:spPr/>
      <dgm:t>
        <a:bodyPr/>
        <a:lstStyle/>
        <a:p>
          <a:endParaRPr lang="es-PE" sz="1400"/>
        </a:p>
      </dgm:t>
    </dgm:pt>
    <dgm:pt modelId="{6C96E4FB-5A4A-4E59-99B2-DD86F19C28C4}">
      <dgm:prSet phldrT="[Texto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s-MX" sz="2000" dirty="0"/>
            <a:t>envío por correo electrónico</a:t>
          </a:r>
          <a:endParaRPr lang="es-PE" sz="2000" dirty="0"/>
        </a:p>
      </dgm:t>
    </dgm:pt>
    <dgm:pt modelId="{67D5B43F-930A-42A1-AD36-D500E89DA4BF}" type="parTrans" cxnId="{5CB63632-E284-435F-8E7B-EB2FF98C924E}">
      <dgm:prSet/>
      <dgm:spPr>
        <a:solidFill>
          <a:schemeClr val="accent2"/>
        </a:solidFill>
      </dgm:spPr>
      <dgm:t>
        <a:bodyPr/>
        <a:lstStyle/>
        <a:p>
          <a:endParaRPr lang="es-PE" sz="1400"/>
        </a:p>
      </dgm:t>
    </dgm:pt>
    <dgm:pt modelId="{1904C042-36E6-4B69-A75B-CC585B9915CB}" type="sibTrans" cxnId="{5CB63632-E284-435F-8E7B-EB2FF98C924E}">
      <dgm:prSet/>
      <dgm:spPr/>
      <dgm:t>
        <a:bodyPr/>
        <a:lstStyle/>
        <a:p>
          <a:endParaRPr lang="es-PE" sz="1400"/>
        </a:p>
      </dgm:t>
    </dgm:pt>
    <dgm:pt modelId="{150EB2E1-771D-4E92-A488-F013A9FDCFD8}">
      <dgm:prSet phldrT="[Texto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s-ES" sz="2000" dirty="0"/>
            <a:t>escaneo</a:t>
          </a:r>
          <a:endParaRPr lang="es-PE" sz="2000" dirty="0"/>
        </a:p>
      </dgm:t>
    </dgm:pt>
    <dgm:pt modelId="{0A1DCF17-0FA3-4235-BE95-1CA51E54A2D0}" type="parTrans" cxnId="{97688493-4171-467C-AD39-339173DB1FEC}">
      <dgm:prSet/>
      <dgm:spPr>
        <a:solidFill>
          <a:schemeClr val="accent2"/>
        </a:solidFill>
      </dgm:spPr>
      <dgm:t>
        <a:bodyPr/>
        <a:lstStyle/>
        <a:p>
          <a:endParaRPr lang="es-PE" sz="1400"/>
        </a:p>
      </dgm:t>
    </dgm:pt>
    <dgm:pt modelId="{8716E03E-9293-4CC2-B438-B645C1FAD65C}" type="sibTrans" cxnId="{97688493-4171-467C-AD39-339173DB1FEC}">
      <dgm:prSet/>
      <dgm:spPr/>
      <dgm:t>
        <a:bodyPr/>
        <a:lstStyle/>
        <a:p>
          <a:endParaRPr lang="es-PE" sz="1400"/>
        </a:p>
      </dgm:t>
    </dgm:pt>
    <dgm:pt modelId="{7715BCEA-759F-4167-9407-CE669692CAF5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es-MX" sz="2000" dirty="0"/>
            <a:t>derecho de búsqueda </a:t>
          </a:r>
        </a:p>
      </dgm:t>
    </dgm:pt>
    <dgm:pt modelId="{EE5BDDAA-411F-4E3F-BE90-F4653FC0B68F}" type="parTrans" cxnId="{02051748-6E0A-43A6-A691-1BE54C3AAADE}">
      <dgm:prSet/>
      <dgm:spPr>
        <a:solidFill>
          <a:schemeClr val="accent2"/>
        </a:solidFill>
      </dgm:spPr>
      <dgm:t>
        <a:bodyPr/>
        <a:lstStyle/>
        <a:p>
          <a:endParaRPr lang="es-PE" sz="1400"/>
        </a:p>
      </dgm:t>
    </dgm:pt>
    <dgm:pt modelId="{1B89C340-8BED-45EA-8945-2CF8C32002DE}" type="sibTrans" cxnId="{02051748-6E0A-43A6-A691-1BE54C3AAADE}">
      <dgm:prSet/>
      <dgm:spPr/>
      <dgm:t>
        <a:bodyPr/>
        <a:lstStyle/>
        <a:p>
          <a:endParaRPr lang="es-PE" sz="1400"/>
        </a:p>
      </dgm:t>
    </dgm:pt>
    <dgm:pt modelId="{48AF88EC-DFEA-4BD3-AB6F-D029E84C9B81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es-MX" sz="2000" dirty="0"/>
            <a:t>horas de trabajo </a:t>
          </a:r>
        </a:p>
      </dgm:t>
    </dgm:pt>
    <dgm:pt modelId="{D4500F61-D446-4B5C-AA5E-A27F32A27D9C}" type="parTrans" cxnId="{954FFD10-740F-464B-AF39-CDF6FD130065}">
      <dgm:prSet/>
      <dgm:spPr>
        <a:solidFill>
          <a:schemeClr val="accent2"/>
        </a:solidFill>
      </dgm:spPr>
      <dgm:t>
        <a:bodyPr/>
        <a:lstStyle/>
        <a:p>
          <a:endParaRPr lang="es-PE" sz="1400"/>
        </a:p>
      </dgm:t>
    </dgm:pt>
    <dgm:pt modelId="{A6B77E62-FD68-41FC-BDD8-0B6196BF1B52}" type="sibTrans" cxnId="{954FFD10-740F-464B-AF39-CDF6FD130065}">
      <dgm:prSet/>
      <dgm:spPr/>
      <dgm:t>
        <a:bodyPr/>
        <a:lstStyle/>
        <a:p>
          <a:endParaRPr lang="es-PE" sz="1400"/>
        </a:p>
      </dgm:t>
    </dgm:pt>
    <dgm:pt modelId="{6ECDB8D7-548F-49A0-8308-B8EA4ECF6BA2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es-PE" sz="2000" dirty="0"/>
            <a:t>movilidad</a:t>
          </a:r>
        </a:p>
      </dgm:t>
    </dgm:pt>
    <dgm:pt modelId="{824E21F7-7F04-4FA5-96F7-96E2B50B3A0D}" type="parTrans" cxnId="{D8FAD93E-80FD-4562-8EA6-E211E5A2C3E7}">
      <dgm:prSet/>
      <dgm:spPr>
        <a:solidFill>
          <a:schemeClr val="accent2"/>
        </a:solidFill>
      </dgm:spPr>
      <dgm:t>
        <a:bodyPr/>
        <a:lstStyle/>
        <a:p>
          <a:endParaRPr lang="es-PE" sz="1400"/>
        </a:p>
      </dgm:t>
    </dgm:pt>
    <dgm:pt modelId="{3E9130EF-D376-4000-A490-53E0C5915B7D}" type="sibTrans" cxnId="{D8FAD93E-80FD-4562-8EA6-E211E5A2C3E7}">
      <dgm:prSet/>
      <dgm:spPr/>
      <dgm:t>
        <a:bodyPr/>
        <a:lstStyle/>
        <a:p>
          <a:endParaRPr lang="es-PE" sz="1400"/>
        </a:p>
      </dgm:t>
    </dgm:pt>
    <dgm:pt modelId="{6CB74C1D-FB18-4BB6-A48F-61C7139D00A0}" type="pres">
      <dgm:prSet presAssocID="{F1EAD82C-3DCC-49B5-A6DB-20D64C7C2E7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8727F4-B0B2-462F-A2A8-1B593630E0E5}" type="pres">
      <dgm:prSet presAssocID="{A5932365-8B50-4E2A-AE9B-D826B627100E}" presName="centerShape" presStyleLbl="node0" presStyleIdx="0" presStyleCnt="1"/>
      <dgm:spPr/>
    </dgm:pt>
    <dgm:pt modelId="{5FFE2802-1F29-48EB-87E5-A676E2EA31CF}" type="pres">
      <dgm:prSet presAssocID="{67D5B43F-930A-42A1-AD36-D500E89DA4BF}" presName="parTrans" presStyleLbl="bgSibTrans2D1" presStyleIdx="0" presStyleCnt="5"/>
      <dgm:spPr/>
    </dgm:pt>
    <dgm:pt modelId="{45CC95B4-5DA5-47FD-9D5E-5F91158364FB}" type="pres">
      <dgm:prSet presAssocID="{6C96E4FB-5A4A-4E59-99B2-DD86F19C28C4}" presName="node" presStyleLbl="node1" presStyleIdx="0" presStyleCnt="5">
        <dgm:presLayoutVars>
          <dgm:bulletEnabled val="1"/>
        </dgm:presLayoutVars>
      </dgm:prSet>
      <dgm:spPr/>
    </dgm:pt>
    <dgm:pt modelId="{D3C36D17-48C4-437D-8866-2F31D364A1AE}" type="pres">
      <dgm:prSet presAssocID="{D4500F61-D446-4B5C-AA5E-A27F32A27D9C}" presName="parTrans" presStyleLbl="bgSibTrans2D1" presStyleIdx="1" presStyleCnt="5"/>
      <dgm:spPr/>
    </dgm:pt>
    <dgm:pt modelId="{66510F65-F83F-4392-9913-C69BD7B18794}" type="pres">
      <dgm:prSet presAssocID="{48AF88EC-DFEA-4BD3-AB6F-D029E84C9B81}" presName="node" presStyleLbl="node1" presStyleIdx="1" presStyleCnt="5">
        <dgm:presLayoutVars>
          <dgm:bulletEnabled val="1"/>
        </dgm:presLayoutVars>
      </dgm:prSet>
      <dgm:spPr/>
    </dgm:pt>
    <dgm:pt modelId="{A059393A-479A-400D-85CA-ECE89F3E8CA6}" type="pres">
      <dgm:prSet presAssocID="{EE5BDDAA-411F-4E3F-BE90-F4653FC0B68F}" presName="parTrans" presStyleLbl="bgSibTrans2D1" presStyleIdx="2" presStyleCnt="5"/>
      <dgm:spPr/>
    </dgm:pt>
    <dgm:pt modelId="{7EC90795-6885-4EDF-ACD4-ED53EA845E7A}" type="pres">
      <dgm:prSet presAssocID="{7715BCEA-759F-4167-9407-CE669692CAF5}" presName="node" presStyleLbl="node1" presStyleIdx="2" presStyleCnt="5">
        <dgm:presLayoutVars>
          <dgm:bulletEnabled val="1"/>
        </dgm:presLayoutVars>
      </dgm:prSet>
      <dgm:spPr/>
    </dgm:pt>
    <dgm:pt modelId="{A79291AC-1BF8-4103-8F7A-D855BE6120E3}" type="pres">
      <dgm:prSet presAssocID="{0A1DCF17-0FA3-4235-BE95-1CA51E54A2D0}" presName="parTrans" presStyleLbl="bgSibTrans2D1" presStyleIdx="3" presStyleCnt="5"/>
      <dgm:spPr/>
    </dgm:pt>
    <dgm:pt modelId="{743B5439-4DFC-4E64-8003-C7E3E68CE1CB}" type="pres">
      <dgm:prSet presAssocID="{150EB2E1-771D-4E92-A488-F013A9FDCFD8}" presName="node" presStyleLbl="node1" presStyleIdx="3" presStyleCnt="5">
        <dgm:presLayoutVars>
          <dgm:bulletEnabled val="1"/>
        </dgm:presLayoutVars>
      </dgm:prSet>
      <dgm:spPr/>
    </dgm:pt>
    <dgm:pt modelId="{F3DE8C99-B0B5-494B-A6F6-D956BAA66F0D}" type="pres">
      <dgm:prSet presAssocID="{824E21F7-7F04-4FA5-96F7-96E2B50B3A0D}" presName="parTrans" presStyleLbl="bgSibTrans2D1" presStyleIdx="4" presStyleCnt="5"/>
      <dgm:spPr/>
    </dgm:pt>
    <dgm:pt modelId="{F9B8359C-92AD-4506-B86D-BB1928DA7391}" type="pres">
      <dgm:prSet presAssocID="{6ECDB8D7-548F-49A0-8308-B8EA4ECF6BA2}" presName="node" presStyleLbl="node1" presStyleIdx="4" presStyleCnt="5">
        <dgm:presLayoutVars>
          <dgm:bulletEnabled val="1"/>
        </dgm:presLayoutVars>
      </dgm:prSet>
      <dgm:spPr/>
    </dgm:pt>
  </dgm:ptLst>
  <dgm:cxnLst>
    <dgm:cxn modelId="{4C567808-F99D-4FE0-9AB8-ADFABCCE6013}" type="presOf" srcId="{EE5BDDAA-411F-4E3F-BE90-F4653FC0B68F}" destId="{A059393A-479A-400D-85CA-ECE89F3E8CA6}" srcOrd="0" destOrd="0" presId="urn:microsoft.com/office/officeart/2005/8/layout/radial4"/>
    <dgm:cxn modelId="{954FFD10-740F-464B-AF39-CDF6FD130065}" srcId="{A5932365-8B50-4E2A-AE9B-D826B627100E}" destId="{48AF88EC-DFEA-4BD3-AB6F-D029E84C9B81}" srcOrd="1" destOrd="0" parTransId="{D4500F61-D446-4B5C-AA5E-A27F32A27D9C}" sibTransId="{A6B77E62-FD68-41FC-BDD8-0B6196BF1B52}"/>
    <dgm:cxn modelId="{5CB63632-E284-435F-8E7B-EB2FF98C924E}" srcId="{A5932365-8B50-4E2A-AE9B-D826B627100E}" destId="{6C96E4FB-5A4A-4E59-99B2-DD86F19C28C4}" srcOrd="0" destOrd="0" parTransId="{67D5B43F-930A-42A1-AD36-D500E89DA4BF}" sibTransId="{1904C042-36E6-4B69-A75B-CC585B9915CB}"/>
    <dgm:cxn modelId="{D8FAD93E-80FD-4562-8EA6-E211E5A2C3E7}" srcId="{A5932365-8B50-4E2A-AE9B-D826B627100E}" destId="{6ECDB8D7-548F-49A0-8308-B8EA4ECF6BA2}" srcOrd="4" destOrd="0" parTransId="{824E21F7-7F04-4FA5-96F7-96E2B50B3A0D}" sibTransId="{3E9130EF-D376-4000-A490-53E0C5915B7D}"/>
    <dgm:cxn modelId="{81BEC064-CF0C-4705-B575-8D0A3D0F1DB9}" type="presOf" srcId="{D4500F61-D446-4B5C-AA5E-A27F32A27D9C}" destId="{D3C36D17-48C4-437D-8866-2F31D364A1AE}" srcOrd="0" destOrd="0" presId="urn:microsoft.com/office/officeart/2005/8/layout/radial4"/>
    <dgm:cxn modelId="{02051748-6E0A-43A6-A691-1BE54C3AAADE}" srcId="{A5932365-8B50-4E2A-AE9B-D826B627100E}" destId="{7715BCEA-759F-4167-9407-CE669692CAF5}" srcOrd="2" destOrd="0" parTransId="{EE5BDDAA-411F-4E3F-BE90-F4653FC0B68F}" sibTransId="{1B89C340-8BED-45EA-8945-2CF8C32002DE}"/>
    <dgm:cxn modelId="{110C5869-BD44-449D-9EE1-90DA8BA757AF}" srcId="{F1EAD82C-3DCC-49B5-A6DB-20D64C7C2E72}" destId="{A5932365-8B50-4E2A-AE9B-D826B627100E}" srcOrd="0" destOrd="0" parTransId="{01D09EA4-1CFA-4A39-A8CB-51D5DEFEB0C4}" sibTransId="{AFB80B96-0128-4707-B3C7-547FE974E9F3}"/>
    <dgm:cxn modelId="{AD69F56B-13CF-43B9-9BF2-666DA31BFFAE}" type="presOf" srcId="{6C96E4FB-5A4A-4E59-99B2-DD86F19C28C4}" destId="{45CC95B4-5DA5-47FD-9D5E-5F91158364FB}" srcOrd="0" destOrd="0" presId="urn:microsoft.com/office/officeart/2005/8/layout/radial4"/>
    <dgm:cxn modelId="{B98E2D58-9B06-4E90-84EB-912FF7357275}" type="presOf" srcId="{150EB2E1-771D-4E92-A488-F013A9FDCFD8}" destId="{743B5439-4DFC-4E64-8003-C7E3E68CE1CB}" srcOrd="0" destOrd="0" presId="urn:microsoft.com/office/officeart/2005/8/layout/radial4"/>
    <dgm:cxn modelId="{97688493-4171-467C-AD39-339173DB1FEC}" srcId="{A5932365-8B50-4E2A-AE9B-D826B627100E}" destId="{150EB2E1-771D-4E92-A488-F013A9FDCFD8}" srcOrd="3" destOrd="0" parTransId="{0A1DCF17-0FA3-4235-BE95-1CA51E54A2D0}" sibTransId="{8716E03E-9293-4CC2-B438-B645C1FAD65C}"/>
    <dgm:cxn modelId="{469FBB9F-DDFA-46C2-BE32-8B7BD8D31BA4}" type="presOf" srcId="{7715BCEA-759F-4167-9407-CE669692CAF5}" destId="{7EC90795-6885-4EDF-ACD4-ED53EA845E7A}" srcOrd="0" destOrd="0" presId="urn:microsoft.com/office/officeart/2005/8/layout/radial4"/>
    <dgm:cxn modelId="{DB1DB5B1-8921-454A-BD18-06B241FA40CC}" type="presOf" srcId="{A5932365-8B50-4E2A-AE9B-D826B627100E}" destId="{628727F4-B0B2-462F-A2A8-1B593630E0E5}" srcOrd="0" destOrd="0" presId="urn:microsoft.com/office/officeart/2005/8/layout/radial4"/>
    <dgm:cxn modelId="{9D6BA6CB-956B-4623-A6FE-0E9B7FF8F79A}" type="presOf" srcId="{F1EAD82C-3DCC-49B5-A6DB-20D64C7C2E72}" destId="{6CB74C1D-FB18-4BB6-A48F-61C7139D00A0}" srcOrd="0" destOrd="0" presId="urn:microsoft.com/office/officeart/2005/8/layout/radial4"/>
    <dgm:cxn modelId="{5B19CED6-CFC6-4332-AC36-6CD27C02EF24}" type="presOf" srcId="{0A1DCF17-0FA3-4235-BE95-1CA51E54A2D0}" destId="{A79291AC-1BF8-4103-8F7A-D855BE6120E3}" srcOrd="0" destOrd="0" presId="urn:microsoft.com/office/officeart/2005/8/layout/radial4"/>
    <dgm:cxn modelId="{32A0FBE1-5428-432D-84C9-2D7AA030A35A}" type="presOf" srcId="{48AF88EC-DFEA-4BD3-AB6F-D029E84C9B81}" destId="{66510F65-F83F-4392-9913-C69BD7B18794}" srcOrd="0" destOrd="0" presId="urn:microsoft.com/office/officeart/2005/8/layout/radial4"/>
    <dgm:cxn modelId="{628706EC-2A63-4FC3-9755-1DDD0E21AE92}" type="presOf" srcId="{6ECDB8D7-548F-49A0-8308-B8EA4ECF6BA2}" destId="{F9B8359C-92AD-4506-B86D-BB1928DA7391}" srcOrd="0" destOrd="0" presId="urn:microsoft.com/office/officeart/2005/8/layout/radial4"/>
    <dgm:cxn modelId="{9984FCFB-772A-4CDC-86C7-707122D52A3F}" type="presOf" srcId="{824E21F7-7F04-4FA5-96F7-96E2B50B3A0D}" destId="{F3DE8C99-B0B5-494B-A6F6-D956BAA66F0D}" srcOrd="0" destOrd="0" presId="urn:microsoft.com/office/officeart/2005/8/layout/radial4"/>
    <dgm:cxn modelId="{E521E3FE-C36C-4478-AA84-B6B3B4672177}" type="presOf" srcId="{67D5B43F-930A-42A1-AD36-D500E89DA4BF}" destId="{5FFE2802-1F29-48EB-87E5-A676E2EA31CF}" srcOrd="0" destOrd="0" presId="urn:microsoft.com/office/officeart/2005/8/layout/radial4"/>
    <dgm:cxn modelId="{E635F26B-372E-4AE3-A823-FC2B7B835F60}" type="presParOf" srcId="{6CB74C1D-FB18-4BB6-A48F-61C7139D00A0}" destId="{628727F4-B0B2-462F-A2A8-1B593630E0E5}" srcOrd="0" destOrd="0" presId="urn:microsoft.com/office/officeart/2005/8/layout/radial4"/>
    <dgm:cxn modelId="{ACF54438-0526-4902-AD0A-322986B1D906}" type="presParOf" srcId="{6CB74C1D-FB18-4BB6-A48F-61C7139D00A0}" destId="{5FFE2802-1F29-48EB-87E5-A676E2EA31CF}" srcOrd="1" destOrd="0" presId="urn:microsoft.com/office/officeart/2005/8/layout/radial4"/>
    <dgm:cxn modelId="{36383113-C6C4-4F20-9F76-35FF8D75B906}" type="presParOf" srcId="{6CB74C1D-FB18-4BB6-A48F-61C7139D00A0}" destId="{45CC95B4-5DA5-47FD-9D5E-5F91158364FB}" srcOrd="2" destOrd="0" presId="urn:microsoft.com/office/officeart/2005/8/layout/radial4"/>
    <dgm:cxn modelId="{FBED88AE-6B9C-488C-8E11-C699BDE11A1E}" type="presParOf" srcId="{6CB74C1D-FB18-4BB6-A48F-61C7139D00A0}" destId="{D3C36D17-48C4-437D-8866-2F31D364A1AE}" srcOrd="3" destOrd="0" presId="urn:microsoft.com/office/officeart/2005/8/layout/radial4"/>
    <dgm:cxn modelId="{FFB6D9AC-B1B6-4E98-B18B-1D9064D50F8F}" type="presParOf" srcId="{6CB74C1D-FB18-4BB6-A48F-61C7139D00A0}" destId="{66510F65-F83F-4392-9913-C69BD7B18794}" srcOrd="4" destOrd="0" presId="urn:microsoft.com/office/officeart/2005/8/layout/radial4"/>
    <dgm:cxn modelId="{E883BAFB-55B9-4BB4-8397-800645686CD9}" type="presParOf" srcId="{6CB74C1D-FB18-4BB6-A48F-61C7139D00A0}" destId="{A059393A-479A-400D-85CA-ECE89F3E8CA6}" srcOrd="5" destOrd="0" presId="urn:microsoft.com/office/officeart/2005/8/layout/radial4"/>
    <dgm:cxn modelId="{00BA4940-55D3-491C-99D3-E2367A152D5A}" type="presParOf" srcId="{6CB74C1D-FB18-4BB6-A48F-61C7139D00A0}" destId="{7EC90795-6885-4EDF-ACD4-ED53EA845E7A}" srcOrd="6" destOrd="0" presId="urn:microsoft.com/office/officeart/2005/8/layout/radial4"/>
    <dgm:cxn modelId="{57AA506F-67B0-4AA5-98F8-480785AE2EAF}" type="presParOf" srcId="{6CB74C1D-FB18-4BB6-A48F-61C7139D00A0}" destId="{A79291AC-1BF8-4103-8F7A-D855BE6120E3}" srcOrd="7" destOrd="0" presId="urn:microsoft.com/office/officeart/2005/8/layout/radial4"/>
    <dgm:cxn modelId="{81CABA13-C268-40C2-94B7-2C7AE3564E4D}" type="presParOf" srcId="{6CB74C1D-FB18-4BB6-A48F-61C7139D00A0}" destId="{743B5439-4DFC-4E64-8003-C7E3E68CE1CB}" srcOrd="8" destOrd="0" presId="urn:microsoft.com/office/officeart/2005/8/layout/radial4"/>
    <dgm:cxn modelId="{0C1D43E4-7ACD-4E85-B418-D628F8EC3728}" type="presParOf" srcId="{6CB74C1D-FB18-4BB6-A48F-61C7139D00A0}" destId="{F3DE8C99-B0B5-494B-A6F6-D956BAA66F0D}" srcOrd="9" destOrd="0" presId="urn:microsoft.com/office/officeart/2005/8/layout/radial4"/>
    <dgm:cxn modelId="{74DDB04B-9C88-45A2-873A-CBB67F50EBC5}" type="presParOf" srcId="{6CB74C1D-FB18-4BB6-A48F-61C7139D00A0}" destId="{F9B8359C-92AD-4506-B86D-BB1928DA7391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323905-CA77-4CAD-866A-F9326BB253B5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PE"/>
        </a:p>
      </dgm:t>
    </dgm:pt>
    <dgm:pt modelId="{389061BB-3E37-4542-927E-3CCCC12E1231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PE" sz="1200" b="1" dirty="0"/>
            <a:t>Información secreta  </a:t>
          </a:r>
          <a:endParaRPr lang="es-PE" sz="1200" dirty="0"/>
        </a:p>
        <a:p>
          <a:r>
            <a:rPr lang="es-PE" sz="1200" b="1" dirty="0"/>
            <a:t>(Art 15º TUO de la Ley) </a:t>
          </a:r>
          <a:endParaRPr lang="es-PE" sz="1200" dirty="0"/>
        </a:p>
      </dgm:t>
    </dgm:pt>
    <dgm:pt modelId="{4942BEF2-4AFB-411D-B541-04C416449687}" type="parTrans" cxnId="{43852F12-F59C-47E6-B1D0-D1B696C4BCEF}">
      <dgm:prSet/>
      <dgm:spPr/>
      <dgm:t>
        <a:bodyPr/>
        <a:lstStyle/>
        <a:p>
          <a:endParaRPr lang="es-PE" sz="1200"/>
        </a:p>
      </dgm:t>
    </dgm:pt>
    <dgm:pt modelId="{7C372CB1-27D0-4472-91E3-62CEAB96C129}" type="sibTrans" cxnId="{43852F12-F59C-47E6-B1D0-D1B696C4BCEF}">
      <dgm:prSet/>
      <dgm:spPr/>
      <dgm:t>
        <a:bodyPr/>
        <a:lstStyle/>
        <a:p>
          <a:endParaRPr lang="es-PE" sz="1200"/>
        </a:p>
      </dgm:t>
    </dgm:pt>
    <dgm:pt modelId="{141C3B44-77A4-46C5-8FFF-91B74949473A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400" b="1" dirty="0"/>
            <a:t>Información militar y de inteligencia </a:t>
          </a:r>
          <a:r>
            <a:rPr lang="es-MX" sz="1400" dirty="0"/>
            <a:t>cuya revelación originaría riesgo para las acciones destinadas a proteger:</a:t>
          </a:r>
          <a:endParaRPr lang="es-PE" sz="1400" dirty="0"/>
        </a:p>
      </dgm:t>
    </dgm:pt>
    <dgm:pt modelId="{D903A2DA-581A-4ADC-AAA5-2BD0319702CE}" type="parTrans" cxnId="{B3BEA02B-4DD0-4159-B637-A919AE879CAC}">
      <dgm:prSet/>
      <dgm:spPr/>
      <dgm:t>
        <a:bodyPr/>
        <a:lstStyle/>
        <a:p>
          <a:endParaRPr lang="es-PE" sz="1200"/>
        </a:p>
      </dgm:t>
    </dgm:pt>
    <dgm:pt modelId="{646CE370-ED70-403F-AE00-CDA01C063DB0}" type="sibTrans" cxnId="{B3BEA02B-4DD0-4159-B637-A919AE879CAC}">
      <dgm:prSet/>
      <dgm:spPr/>
      <dgm:t>
        <a:bodyPr/>
        <a:lstStyle/>
        <a:p>
          <a:endParaRPr lang="es-PE" sz="1200"/>
        </a:p>
      </dgm:t>
    </dgm:pt>
    <dgm:pt modelId="{95E79DD0-B420-491A-BF99-A55D4247DC7B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PE" sz="1200" b="1" dirty="0"/>
            <a:t>Información reservada </a:t>
          </a:r>
          <a:endParaRPr lang="es-PE" sz="1200" dirty="0"/>
        </a:p>
        <a:p>
          <a:r>
            <a:rPr lang="es-PE" sz="1200" b="1" dirty="0"/>
            <a:t>(Art 16º TUO de la Ley)</a:t>
          </a:r>
          <a:endParaRPr lang="es-PE" sz="1200" dirty="0"/>
        </a:p>
      </dgm:t>
    </dgm:pt>
    <dgm:pt modelId="{B0D7B18D-49BF-4E8F-BE66-0A9F977CD88A}" type="parTrans" cxnId="{E47A9FD7-881D-4136-80FD-F501AAB516DD}">
      <dgm:prSet/>
      <dgm:spPr/>
      <dgm:t>
        <a:bodyPr/>
        <a:lstStyle/>
        <a:p>
          <a:endParaRPr lang="es-PE" sz="1200"/>
        </a:p>
      </dgm:t>
    </dgm:pt>
    <dgm:pt modelId="{5B95E52A-1091-4306-BFC5-853CC7B8729B}" type="sibTrans" cxnId="{E47A9FD7-881D-4136-80FD-F501AAB516DD}">
      <dgm:prSet/>
      <dgm:spPr/>
      <dgm:t>
        <a:bodyPr/>
        <a:lstStyle/>
        <a:p>
          <a:endParaRPr lang="es-PE" sz="1200"/>
        </a:p>
      </dgm:t>
    </dgm:pt>
    <dgm:pt modelId="{3A49B3C1-3A70-4193-9A8D-2B40952872CD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200" dirty="0"/>
            <a:t>Información de </a:t>
          </a:r>
          <a:r>
            <a:rPr lang="es-MX" sz="1200" b="1" dirty="0"/>
            <a:t>seguridad nacional</a:t>
          </a:r>
          <a:r>
            <a:rPr lang="es-MX" sz="1200" dirty="0"/>
            <a:t> cuya divulgación originaría un riesgo a la </a:t>
          </a:r>
          <a:r>
            <a:rPr lang="es-MX" sz="1200" b="1" dirty="0"/>
            <a:t>integridad territorial y/o la subsistencia del sistema democrático </a:t>
          </a:r>
          <a:endParaRPr lang="es-PE" sz="1200" dirty="0"/>
        </a:p>
      </dgm:t>
    </dgm:pt>
    <dgm:pt modelId="{14963038-6146-42C1-A7DC-13AE8DAC6F6A}" type="parTrans" cxnId="{D9812A4E-A4B4-4D47-8E43-7213BF32CF40}">
      <dgm:prSet/>
      <dgm:spPr/>
      <dgm:t>
        <a:bodyPr/>
        <a:lstStyle/>
        <a:p>
          <a:endParaRPr lang="es-PE" sz="1200"/>
        </a:p>
      </dgm:t>
    </dgm:pt>
    <dgm:pt modelId="{F5176F08-8572-47BD-B5B6-CC3FDE6CEABC}" type="sibTrans" cxnId="{D9812A4E-A4B4-4D47-8E43-7213BF32CF40}">
      <dgm:prSet/>
      <dgm:spPr/>
      <dgm:t>
        <a:bodyPr/>
        <a:lstStyle/>
        <a:p>
          <a:endParaRPr lang="es-PE" sz="1200"/>
        </a:p>
      </dgm:t>
    </dgm:pt>
    <dgm:pt modelId="{754F44F7-3471-476C-BDC6-5379B879C529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PE" sz="1200" b="1" dirty="0"/>
            <a:t>Información confidencial </a:t>
          </a:r>
        </a:p>
        <a:p>
          <a:r>
            <a:rPr lang="es-PE" sz="1200" b="1" dirty="0"/>
            <a:t>(Art 17º TUO de la Ley) </a:t>
          </a:r>
          <a:endParaRPr lang="es-PE" sz="1200" dirty="0"/>
        </a:p>
      </dgm:t>
    </dgm:pt>
    <dgm:pt modelId="{9B4B10A0-6D9E-4B96-A99D-B65740E8E1F8}" type="parTrans" cxnId="{7FE2EB87-D06F-4C1F-B0F5-AE8E00A77861}">
      <dgm:prSet/>
      <dgm:spPr/>
      <dgm:t>
        <a:bodyPr/>
        <a:lstStyle/>
        <a:p>
          <a:endParaRPr lang="es-PE" sz="1200"/>
        </a:p>
      </dgm:t>
    </dgm:pt>
    <dgm:pt modelId="{BCCE1CC5-2F0B-4923-90B6-F382E8DE4038}" type="sibTrans" cxnId="{7FE2EB87-D06F-4C1F-B0F5-AE8E00A77861}">
      <dgm:prSet/>
      <dgm:spPr/>
      <dgm:t>
        <a:bodyPr/>
        <a:lstStyle/>
        <a:p>
          <a:endParaRPr lang="es-PE" sz="1200"/>
        </a:p>
      </dgm:t>
    </dgm:pt>
    <dgm:pt modelId="{9B34C438-7A26-4ECB-B7B2-515D0EC9025D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400" dirty="0"/>
            <a:t>Información que de divulgarse afectaría derechos que sólo le competen a su titular:  </a:t>
          </a:r>
          <a:endParaRPr lang="es-PE" sz="1400" dirty="0"/>
        </a:p>
      </dgm:t>
    </dgm:pt>
    <dgm:pt modelId="{34DB9031-D4EB-4A36-A7A8-10D4A02E5F7E}" type="parTrans" cxnId="{6F978EC7-13F2-4AD1-855D-7FA0666810A0}">
      <dgm:prSet/>
      <dgm:spPr/>
      <dgm:t>
        <a:bodyPr/>
        <a:lstStyle/>
        <a:p>
          <a:endParaRPr lang="es-PE" sz="1200"/>
        </a:p>
      </dgm:t>
    </dgm:pt>
    <dgm:pt modelId="{B71D74C1-4D5C-4B83-8DD8-447A0CFCD9C4}" type="sibTrans" cxnId="{6F978EC7-13F2-4AD1-855D-7FA0666810A0}">
      <dgm:prSet/>
      <dgm:spPr/>
      <dgm:t>
        <a:bodyPr/>
        <a:lstStyle/>
        <a:p>
          <a:endParaRPr lang="es-PE" sz="1200"/>
        </a:p>
      </dgm:t>
    </dgm:pt>
    <dgm:pt modelId="{2EB3A5BF-7424-4C5A-A7B2-5218083D8E29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400" b="1" dirty="0"/>
            <a:t>Integridad territorial</a:t>
          </a:r>
          <a:endParaRPr lang="es-PE" sz="1400" dirty="0"/>
        </a:p>
      </dgm:t>
    </dgm:pt>
    <dgm:pt modelId="{1209D5E4-BAC4-43C6-9D7B-F59332DD5328}" type="parTrans" cxnId="{9F26950B-0527-4EAE-8DB6-BB1072E0EE65}">
      <dgm:prSet/>
      <dgm:spPr/>
      <dgm:t>
        <a:bodyPr/>
        <a:lstStyle/>
        <a:p>
          <a:endParaRPr lang="es-PE" sz="1200"/>
        </a:p>
      </dgm:t>
    </dgm:pt>
    <dgm:pt modelId="{3F194010-4DC9-4939-8AA4-60D0C93CAC3F}" type="sibTrans" cxnId="{9F26950B-0527-4EAE-8DB6-BB1072E0EE65}">
      <dgm:prSet/>
      <dgm:spPr/>
      <dgm:t>
        <a:bodyPr/>
        <a:lstStyle/>
        <a:p>
          <a:endParaRPr lang="es-PE" sz="1200"/>
        </a:p>
      </dgm:t>
    </dgm:pt>
    <dgm:pt modelId="{E70BEE08-5DE9-486B-AF39-BDD8AE1300FC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400" b="1" dirty="0"/>
            <a:t>Subsistencia del régimen democrático  </a:t>
          </a:r>
          <a:endParaRPr lang="es-PE" sz="1400" dirty="0"/>
        </a:p>
      </dgm:t>
    </dgm:pt>
    <dgm:pt modelId="{1C8CB9DD-74D1-4E64-B34E-C0A32B66C774}" type="parTrans" cxnId="{F8C88280-A440-4D7D-9689-21B6C8D01170}">
      <dgm:prSet/>
      <dgm:spPr/>
      <dgm:t>
        <a:bodyPr/>
        <a:lstStyle/>
        <a:p>
          <a:endParaRPr lang="es-PE" sz="1200"/>
        </a:p>
      </dgm:t>
    </dgm:pt>
    <dgm:pt modelId="{4B8F87A2-C8F3-4772-BBCA-9CC2292F4DE3}" type="sibTrans" cxnId="{F8C88280-A440-4D7D-9689-21B6C8D01170}">
      <dgm:prSet/>
      <dgm:spPr/>
      <dgm:t>
        <a:bodyPr/>
        <a:lstStyle/>
        <a:p>
          <a:endParaRPr lang="es-PE" sz="1200"/>
        </a:p>
      </dgm:t>
    </dgm:pt>
    <dgm:pt modelId="{FC16B19D-1B7B-4740-84C0-BC1AC4033F8A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400" b="1" dirty="0"/>
            <a:t>Seguridad nacional </a:t>
          </a:r>
          <a:r>
            <a:rPr lang="es-MX" sz="1400" dirty="0"/>
            <a:t>/ vida e integridad de las personas que desarrollan actividades en dicho ámbito</a:t>
          </a:r>
          <a:endParaRPr lang="es-PE" sz="1400" dirty="0"/>
        </a:p>
      </dgm:t>
    </dgm:pt>
    <dgm:pt modelId="{F83E90CB-4A1B-4278-92EB-BAA61043AD65}" type="parTrans" cxnId="{E9D4D9E4-38EC-4FA8-8108-2A4519260F13}">
      <dgm:prSet/>
      <dgm:spPr/>
      <dgm:t>
        <a:bodyPr/>
        <a:lstStyle/>
        <a:p>
          <a:endParaRPr lang="es-PE" sz="1200"/>
        </a:p>
      </dgm:t>
    </dgm:pt>
    <dgm:pt modelId="{97D0A1DA-33CF-4D2C-9DD5-B219202855BC}" type="sibTrans" cxnId="{E9D4D9E4-38EC-4FA8-8108-2A4519260F13}">
      <dgm:prSet/>
      <dgm:spPr/>
      <dgm:t>
        <a:bodyPr/>
        <a:lstStyle/>
        <a:p>
          <a:endParaRPr lang="es-PE" sz="1200"/>
        </a:p>
      </dgm:t>
    </dgm:pt>
    <dgm:pt modelId="{43A95FC7-420A-43B8-90D4-E78AE72A570A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endParaRPr lang="es-PE" sz="1200" dirty="0"/>
        </a:p>
      </dgm:t>
    </dgm:pt>
    <dgm:pt modelId="{DDAFD6FA-1127-452A-9AB9-6F3A7B482433}" type="parTrans" cxnId="{9D336C52-9108-49E0-BF01-E9C44C458D1E}">
      <dgm:prSet/>
      <dgm:spPr/>
      <dgm:t>
        <a:bodyPr/>
        <a:lstStyle/>
        <a:p>
          <a:endParaRPr lang="es-PE" sz="1200"/>
        </a:p>
      </dgm:t>
    </dgm:pt>
    <dgm:pt modelId="{5A3F082D-D8F8-4B76-BBE5-250CC9FB9FA2}" type="sibTrans" cxnId="{9D336C52-9108-49E0-BF01-E9C44C458D1E}">
      <dgm:prSet/>
      <dgm:spPr/>
      <dgm:t>
        <a:bodyPr/>
        <a:lstStyle/>
        <a:p>
          <a:endParaRPr lang="es-PE" sz="1200"/>
        </a:p>
      </dgm:t>
    </dgm:pt>
    <dgm:pt modelId="{F1B7FB94-9772-477D-8394-9ACDB7767E22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200" b="1" dirty="0"/>
            <a:t>En el orden interno: </a:t>
          </a:r>
          <a:r>
            <a:rPr lang="es-MX" sz="1200" dirty="0"/>
            <a:t>la información que tiene por finalidad </a:t>
          </a:r>
          <a:r>
            <a:rPr lang="es-MX" sz="1200" b="1" dirty="0"/>
            <a:t>prevenir y reprimir la criminalidad</a:t>
          </a:r>
          <a:endParaRPr lang="es-PE" sz="1200" b="1" dirty="0"/>
        </a:p>
      </dgm:t>
    </dgm:pt>
    <dgm:pt modelId="{F86BC81F-9393-40F2-88BC-8A2F1E2A25F4}" type="parTrans" cxnId="{EE9CB3A8-6B5B-4711-B387-D7F5C1312315}">
      <dgm:prSet/>
      <dgm:spPr/>
      <dgm:t>
        <a:bodyPr/>
        <a:lstStyle/>
        <a:p>
          <a:endParaRPr lang="es-PE" sz="1200"/>
        </a:p>
      </dgm:t>
    </dgm:pt>
    <dgm:pt modelId="{83CD4EC8-52DB-44D8-8E00-095AB232673C}" type="sibTrans" cxnId="{EE9CB3A8-6B5B-4711-B387-D7F5C1312315}">
      <dgm:prSet/>
      <dgm:spPr/>
      <dgm:t>
        <a:bodyPr/>
        <a:lstStyle/>
        <a:p>
          <a:endParaRPr lang="es-PE" sz="1200"/>
        </a:p>
      </dgm:t>
    </dgm:pt>
    <dgm:pt modelId="{980ACDD3-E30A-4244-B14B-C987295992B3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200" b="1" dirty="0"/>
            <a:t>En el orden externo: </a:t>
          </a:r>
          <a:r>
            <a:rPr lang="es-MX" sz="1200" dirty="0"/>
            <a:t>la información que tiene por finalidad </a:t>
          </a:r>
          <a:r>
            <a:rPr lang="es-ES" sz="1200" b="0" dirty="0"/>
            <a:t>salvaguardar la defensa nacional, el curso de las negociaciones internacionales y/o la subsistencia del sistema democrático </a:t>
          </a:r>
          <a:endParaRPr lang="es-PE" sz="1200" b="0" dirty="0"/>
        </a:p>
      </dgm:t>
    </dgm:pt>
    <dgm:pt modelId="{8F5408BF-AF51-4CEB-A5B3-926FCA851139}" type="parTrans" cxnId="{2F46E3A2-63DB-4713-8047-40F1C1E80E57}">
      <dgm:prSet/>
      <dgm:spPr/>
      <dgm:t>
        <a:bodyPr/>
        <a:lstStyle/>
        <a:p>
          <a:endParaRPr lang="es-PE" sz="1200"/>
        </a:p>
      </dgm:t>
    </dgm:pt>
    <dgm:pt modelId="{66A14DF9-E96A-4210-8286-4B1DBFEFFF4B}" type="sibTrans" cxnId="{2F46E3A2-63DB-4713-8047-40F1C1E80E57}">
      <dgm:prSet/>
      <dgm:spPr/>
      <dgm:t>
        <a:bodyPr/>
        <a:lstStyle/>
        <a:p>
          <a:endParaRPr lang="es-PE" sz="1200"/>
        </a:p>
      </dgm:t>
    </dgm:pt>
    <dgm:pt modelId="{C3FA01C3-03B4-441F-8647-CD79485CFF67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endParaRPr lang="es-PE" sz="1400" dirty="0"/>
        </a:p>
      </dgm:t>
    </dgm:pt>
    <dgm:pt modelId="{004A3DCF-FF72-4725-9B35-6F929CB80F53}" type="parTrans" cxnId="{2CF30413-C91E-44FB-BCF6-158FF9C4FB21}">
      <dgm:prSet/>
      <dgm:spPr/>
      <dgm:t>
        <a:bodyPr/>
        <a:lstStyle/>
        <a:p>
          <a:endParaRPr lang="es-PE" sz="1200"/>
        </a:p>
      </dgm:t>
    </dgm:pt>
    <dgm:pt modelId="{BD23DF8A-1FB6-4965-BB05-BD9B466FB1AE}" type="sibTrans" cxnId="{2CF30413-C91E-44FB-BCF6-158FF9C4FB21}">
      <dgm:prSet/>
      <dgm:spPr/>
      <dgm:t>
        <a:bodyPr/>
        <a:lstStyle/>
        <a:p>
          <a:endParaRPr lang="es-PE" sz="1200"/>
        </a:p>
      </dgm:t>
    </dgm:pt>
    <dgm:pt modelId="{155DC233-B2BF-493B-9C8A-1200E31CBD55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endParaRPr lang="es-PE" sz="1400"/>
        </a:p>
      </dgm:t>
    </dgm:pt>
    <dgm:pt modelId="{E2D3103A-C496-4F0C-96B8-ECE54304AD3E}" type="parTrans" cxnId="{E9865908-0A0D-49CA-AD8B-6FBD19E13F36}">
      <dgm:prSet/>
      <dgm:spPr/>
      <dgm:t>
        <a:bodyPr/>
        <a:lstStyle/>
        <a:p>
          <a:endParaRPr lang="es-PE" sz="1200"/>
        </a:p>
      </dgm:t>
    </dgm:pt>
    <dgm:pt modelId="{4581ACC8-6B24-4FCD-8743-DD3C1F71F6B2}" type="sibTrans" cxnId="{E9865908-0A0D-49CA-AD8B-6FBD19E13F36}">
      <dgm:prSet/>
      <dgm:spPr/>
      <dgm:t>
        <a:bodyPr/>
        <a:lstStyle/>
        <a:p>
          <a:endParaRPr lang="es-PE" sz="1200"/>
        </a:p>
      </dgm:t>
    </dgm:pt>
    <dgm:pt modelId="{11E43959-736C-41D9-84AC-8EBA6B3FBEBB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PE" sz="1400" b="1" dirty="0"/>
            <a:t>Secretos</a:t>
          </a:r>
          <a:r>
            <a:rPr lang="es-PE" sz="1400" dirty="0"/>
            <a:t> bancario, tributario, comercial, industrial, tecnológico y bursátil</a:t>
          </a:r>
        </a:p>
      </dgm:t>
    </dgm:pt>
    <dgm:pt modelId="{C40C7FC1-0813-4EDF-A67E-5529994A75A0}" type="parTrans" cxnId="{73CB89DF-9CB4-418C-92D9-674A28FD2F28}">
      <dgm:prSet/>
      <dgm:spPr/>
      <dgm:t>
        <a:bodyPr/>
        <a:lstStyle/>
        <a:p>
          <a:endParaRPr lang="es-PE" sz="1200"/>
        </a:p>
      </dgm:t>
    </dgm:pt>
    <dgm:pt modelId="{60A3D7E8-E148-4CBD-B906-87DDC7FDD4B1}" type="sibTrans" cxnId="{73CB89DF-9CB4-418C-92D9-674A28FD2F28}">
      <dgm:prSet/>
      <dgm:spPr/>
      <dgm:t>
        <a:bodyPr/>
        <a:lstStyle/>
        <a:p>
          <a:endParaRPr lang="es-PE" sz="1200"/>
        </a:p>
      </dgm:t>
    </dgm:pt>
    <dgm:pt modelId="{37650D23-88CD-45FF-96DF-CB3683CFEF6A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400" b="1" dirty="0"/>
            <a:t>Datos personales </a:t>
          </a:r>
          <a:r>
            <a:rPr lang="es-MX" sz="1400" dirty="0"/>
            <a:t>cuya publicidad invada la intimidad personal o familiar </a:t>
          </a:r>
          <a:endParaRPr lang="es-PE" sz="1400" dirty="0"/>
        </a:p>
      </dgm:t>
    </dgm:pt>
    <dgm:pt modelId="{6F6440A4-CB11-475C-98CD-B9C1126E85D6}" type="sibTrans" cxnId="{CA4F12AF-2DA7-4FF5-9F56-7F6EF3635002}">
      <dgm:prSet/>
      <dgm:spPr/>
      <dgm:t>
        <a:bodyPr/>
        <a:lstStyle/>
        <a:p>
          <a:endParaRPr lang="es-PE" sz="1200"/>
        </a:p>
      </dgm:t>
    </dgm:pt>
    <dgm:pt modelId="{FB7A4B26-7F94-4302-A401-EF639DEEB16A}" type="parTrans" cxnId="{CA4F12AF-2DA7-4FF5-9F56-7F6EF3635002}">
      <dgm:prSet/>
      <dgm:spPr/>
      <dgm:t>
        <a:bodyPr/>
        <a:lstStyle/>
        <a:p>
          <a:endParaRPr lang="es-PE" sz="1200"/>
        </a:p>
      </dgm:t>
    </dgm:pt>
    <dgm:pt modelId="{956F2952-C8C0-40BB-AF9B-9B24612E4516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PE" sz="1400" b="1" dirty="0"/>
            <a:t>Otros</a:t>
          </a:r>
        </a:p>
      </dgm:t>
    </dgm:pt>
    <dgm:pt modelId="{2F05EB1A-920F-46C8-B1D2-63B4736C24FE}" type="parTrans" cxnId="{734535DF-F03A-41D0-88A5-19AD41797A93}">
      <dgm:prSet/>
      <dgm:spPr/>
      <dgm:t>
        <a:bodyPr/>
        <a:lstStyle/>
        <a:p>
          <a:endParaRPr lang="es-PE"/>
        </a:p>
      </dgm:t>
    </dgm:pt>
    <dgm:pt modelId="{1D1ACD73-BD07-4A29-91D8-59FCDF4E4C85}" type="sibTrans" cxnId="{734535DF-F03A-41D0-88A5-19AD41797A93}">
      <dgm:prSet/>
      <dgm:spPr/>
      <dgm:t>
        <a:bodyPr/>
        <a:lstStyle/>
        <a:p>
          <a:endParaRPr lang="es-PE"/>
        </a:p>
      </dgm:t>
    </dgm:pt>
    <dgm:pt modelId="{49B33E55-49BD-432A-A5B2-91124AD48FF7}" type="pres">
      <dgm:prSet presAssocID="{A7323905-CA77-4CAD-866A-F9326BB253B5}" presName="Name0" presStyleCnt="0">
        <dgm:presLayoutVars>
          <dgm:dir/>
          <dgm:animLvl val="lvl"/>
          <dgm:resizeHandles val="exact"/>
        </dgm:presLayoutVars>
      </dgm:prSet>
      <dgm:spPr/>
    </dgm:pt>
    <dgm:pt modelId="{4081DAED-EFF6-4978-8835-4E9213794BCE}" type="pres">
      <dgm:prSet presAssocID="{389061BB-3E37-4542-927E-3CCCC12E1231}" presName="composite" presStyleCnt="0"/>
      <dgm:spPr/>
    </dgm:pt>
    <dgm:pt modelId="{24E9C64B-33FF-44A4-8B08-D984CF0936D1}" type="pres">
      <dgm:prSet presAssocID="{389061BB-3E37-4542-927E-3CCCC12E1231}" presName="parTx" presStyleLbl="alignNode1" presStyleIdx="0" presStyleCnt="3" custScaleY="100000">
        <dgm:presLayoutVars>
          <dgm:chMax val="0"/>
          <dgm:chPref val="0"/>
          <dgm:bulletEnabled val="1"/>
        </dgm:presLayoutVars>
      </dgm:prSet>
      <dgm:spPr/>
    </dgm:pt>
    <dgm:pt modelId="{15370D1F-B8D4-4939-9B78-F7640FAC3B4F}" type="pres">
      <dgm:prSet presAssocID="{389061BB-3E37-4542-927E-3CCCC12E1231}" presName="desTx" presStyleLbl="alignAccFollowNode1" presStyleIdx="0" presStyleCnt="3" custScaleY="100000">
        <dgm:presLayoutVars>
          <dgm:bulletEnabled val="1"/>
        </dgm:presLayoutVars>
      </dgm:prSet>
      <dgm:spPr/>
    </dgm:pt>
    <dgm:pt modelId="{E10E6F33-069E-468B-83C3-345F5361676B}" type="pres">
      <dgm:prSet presAssocID="{7C372CB1-27D0-4472-91E3-62CEAB96C129}" presName="space" presStyleCnt="0"/>
      <dgm:spPr/>
    </dgm:pt>
    <dgm:pt modelId="{7B6A19A7-10D7-4AEF-931F-B1FFA35864F4}" type="pres">
      <dgm:prSet presAssocID="{95E79DD0-B420-491A-BF99-A55D4247DC7B}" presName="composite" presStyleCnt="0"/>
      <dgm:spPr/>
    </dgm:pt>
    <dgm:pt modelId="{96B718D2-2185-4D91-9249-57BF6A4ECF9D}" type="pres">
      <dgm:prSet presAssocID="{95E79DD0-B420-491A-BF99-A55D4247DC7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591172F-39D4-4416-AD39-ED2868E977BE}" type="pres">
      <dgm:prSet presAssocID="{95E79DD0-B420-491A-BF99-A55D4247DC7B}" presName="desTx" presStyleLbl="alignAccFollowNode1" presStyleIdx="1" presStyleCnt="3">
        <dgm:presLayoutVars>
          <dgm:bulletEnabled val="1"/>
        </dgm:presLayoutVars>
      </dgm:prSet>
      <dgm:spPr/>
    </dgm:pt>
    <dgm:pt modelId="{4525CB68-253B-4A2A-9D1E-EDB13A97399F}" type="pres">
      <dgm:prSet presAssocID="{5B95E52A-1091-4306-BFC5-853CC7B8729B}" presName="space" presStyleCnt="0"/>
      <dgm:spPr/>
    </dgm:pt>
    <dgm:pt modelId="{61E43403-5882-49CF-BB2E-536E8789D019}" type="pres">
      <dgm:prSet presAssocID="{754F44F7-3471-476C-BDC6-5379B879C529}" presName="composite" presStyleCnt="0"/>
      <dgm:spPr/>
    </dgm:pt>
    <dgm:pt modelId="{2552CAA4-7D20-4D8F-BE96-3BF458792E35}" type="pres">
      <dgm:prSet presAssocID="{754F44F7-3471-476C-BDC6-5379B879C52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BCC194B-0038-455C-B8DC-2DFF783581B8}" type="pres">
      <dgm:prSet presAssocID="{754F44F7-3471-476C-BDC6-5379B879C52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9865908-0A0D-49CA-AD8B-6FBD19E13F36}" srcId="{754F44F7-3471-476C-BDC6-5379B879C529}" destId="{155DC233-B2BF-493B-9C8A-1200E31CBD55}" srcOrd="1" destOrd="0" parTransId="{E2D3103A-C496-4F0C-96B8-ECE54304AD3E}" sibTransId="{4581ACC8-6B24-4FCD-8743-DD3C1F71F6B2}"/>
    <dgm:cxn modelId="{9F26950B-0527-4EAE-8DB6-BB1072E0EE65}" srcId="{C3FA01C3-03B4-441F-8647-CD79485CFF67}" destId="{2EB3A5BF-7424-4C5A-A7B2-5218083D8E29}" srcOrd="1" destOrd="0" parTransId="{1209D5E4-BAC4-43C6-9D7B-F59332DD5328}" sibTransId="{3F194010-4DC9-4939-8AA4-60D0C93CAC3F}"/>
    <dgm:cxn modelId="{43852F12-F59C-47E6-B1D0-D1B696C4BCEF}" srcId="{A7323905-CA77-4CAD-866A-F9326BB253B5}" destId="{389061BB-3E37-4542-927E-3CCCC12E1231}" srcOrd="0" destOrd="0" parTransId="{4942BEF2-4AFB-411D-B541-04C416449687}" sibTransId="{7C372CB1-27D0-4472-91E3-62CEAB96C129}"/>
    <dgm:cxn modelId="{2CF30413-C91E-44FB-BCF6-158FF9C4FB21}" srcId="{389061BB-3E37-4542-927E-3CCCC12E1231}" destId="{C3FA01C3-03B4-441F-8647-CD79485CFF67}" srcOrd="1" destOrd="0" parTransId="{004A3DCF-FF72-4725-9B35-6F929CB80F53}" sibTransId="{BD23DF8A-1FB6-4965-BB05-BD9B466FB1AE}"/>
    <dgm:cxn modelId="{36167D2A-1FB4-4187-A240-4E3D9ACAFDB0}" type="presOf" srcId="{43A95FC7-420A-43B8-90D4-E78AE72A570A}" destId="{0591172F-39D4-4416-AD39-ED2868E977BE}" srcOrd="0" destOrd="1" presId="urn:microsoft.com/office/officeart/2005/8/layout/hList1"/>
    <dgm:cxn modelId="{B3BEA02B-4DD0-4159-B637-A919AE879CAC}" srcId="{389061BB-3E37-4542-927E-3CCCC12E1231}" destId="{141C3B44-77A4-46C5-8FFF-91B74949473A}" srcOrd="0" destOrd="0" parTransId="{D903A2DA-581A-4ADC-AAA5-2BD0319702CE}" sibTransId="{646CE370-ED70-403F-AE00-CDA01C063DB0}"/>
    <dgm:cxn modelId="{91ED1130-2B99-4F26-AA14-835FA255187F}" type="presOf" srcId="{F1B7FB94-9772-477D-8394-9ACDB7767E22}" destId="{0591172F-39D4-4416-AD39-ED2868E977BE}" srcOrd="0" destOrd="2" presId="urn:microsoft.com/office/officeart/2005/8/layout/hList1"/>
    <dgm:cxn modelId="{5AF96541-493F-4959-A34E-BFCE723AFBA5}" type="presOf" srcId="{FC16B19D-1B7B-4740-84C0-BC1AC4033F8A}" destId="{15370D1F-B8D4-4939-9B78-F7640FAC3B4F}" srcOrd="0" destOrd="2" presId="urn:microsoft.com/office/officeart/2005/8/layout/hList1"/>
    <dgm:cxn modelId="{1FA2D162-BC06-4657-9C7B-81F8F4BB3151}" type="presOf" srcId="{754F44F7-3471-476C-BDC6-5379B879C529}" destId="{2552CAA4-7D20-4D8F-BE96-3BF458792E35}" srcOrd="0" destOrd="0" presId="urn:microsoft.com/office/officeart/2005/8/layout/hList1"/>
    <dgm:cxn modelId="{D9812A4E-A4B4-4D47-8E43-7213BF32CF40}" srcId="{95E79DD0-B420-491A-BF99-A55D4247DC7B}" destId="{3A49B3C1-3A70-4193-9A8D-2B40952872CD}" srcOrd="0" destOrd="0" parTransId="{14963038-6146-42C1-A7DC-13AE8DAC6F6A}" sibTransId="{F5176F08-8572-47BD-B5B6-CC3FDE6CEABC}"/>
    <dgm:cxn modelId="{9D336C52-9108-49E0-BF01-E9C44C458D1E}" srcId="{95E79DD0-B420-491A-BF99-A55D4247DC7B}" destId="{43A95FC7-420A-43B8-90D4-E78AE72A570A}" srcOrd="1" destOrd="0" parTransId="{DDAFD6FA-1127-452A-9AB9-6F3A7B482433}" sibTransId="{5A3F082D-D8F8-4B76-BBE5-250CC9FB9FA2}"/>
    <dgm:cxn modelId="{79FA3958-0C1C-4FA6-841B-0360FBDFD976}" type="presOf" srcId="{389061BB-3E37-4542-927E-3CCCC12E1231}" destId="{24E9C64B-33FF-44A4-8B08-D984CF0936D1}" srcOrd="0" destOrd="0" presId="urn:microsoft.com/office/officeart/2005/8/layout/hList1"/>
    <dgm:cxn modelId="{4616397E-8FDF-47E4-A6AF-86310C9FD09E}" type="presOf" srcId="{2EB3A5BF-7424-4C5A-A7B2-5218083D8E29}" destId="{15370D1F-B8D4-4939-9B78-F7640FAC3B4F}" srcOrd="0" destOrd="3" presId="urn:microsoft.com/office/officeart/2005/8/layout/hList1"/>
    <dgm:cxn modelId="{F8C88280-A440-4D7D-9689-21B6C8D01170}" srcId="{C3FA01C3-03B4-441F-8647-CD79485CFF67}" destId="{E70BEE08-5DE9-486B-AF39-BDD8AE1300FC}" srcOrd="2" destOrd="0" parTransId="{1C8CB9DD-74D1-4E64-B34E-C0A32B66C774}" sibTransId="{4B8F87A2-C8F3-4772-BBCA-9CC2292F4DE3}"/>
    <dgm:cxn modelId="{05029780-09C0-45A7-890E-BA4B403B208F}" type="presOf" srcId="{E70BEE08-5DE9-486B-AF39-BDD8AE1300FC}" destId="{15370D1F-B8D4-4939-9B78-F7640FAC3B4F}" srcOrd="0" destOrd="4" presId="urn:microsoft.com/office/officeart/2005/8/layout/hList1"/>
    <dgm:cxn modelId="{7FE2EB87-D06F-4C1F-B0F5-AE8E00A77861}" srcId="{A7323905-CA77-4CAD-866A-F9326BB253B5}" destId="{754F44F7-3471-476C-BDC6-5379B879C529}" srcOrd="2" destOrd="0" parTransId="{9B4B10A0-6D9E-4B96-A99D-B65740E8E1F8}" sibTransId="{BCCE1CC5-2F0B-4923-90B6-F382E8DE4038}"/>
    <dgm:cxn modelId="{482E1E8C-CAA2-445E-A093-F13DE782E700}" type="presOf" srcId="{9B34C438-7A26-4ECB-B7B2-515D0EC9025D}" destId="{5BCC194B-0038-455C-B8DC-2DFF783581B8}" srcOrd="0" destOrd="0" presId="urn:microsoft.com/office/officeart/2005/8/layout/hList1"/>
    <dgm:cxn modelId="{E49D0C93-E0B2-4425-B0D9-9A0EDC17EA32}" type="presOf" srcId="{C3FA01C3-03B4-441F-8647-CD79485CFF67}" destId="{15370D1F-B8D4-4939-9B78-F7640FAC3B4F}" srcOrd="0" destOrd="1" presId="urn:microsoft.com/office/officeart/2005/8/layout/hList1"/>
    <dgm:cxn modelId="{B9791496-9296-4F0B-8CAC-030BF56D696C}" type="presOf" srcId="{980ACDD3-E30A-4244-B14B-C987295992B3}" destId="{0591172F-39D4-4416-AD39-ED2868E977BE}" srcOrd="0" destOrd="3" presId="urn:microsoft.com/office/officeart/2005/8/layout/hList1"/>
    <dgm:cxn modelId="{B0B3F39F-3D58-446B-A0E7-4331C8E5B533}" type="presOf" srcId="{141C3B44-77A4-46C5-8FFF-91B74949473A}" destId="{15370D1F-B8D4-4939-9B78-F7640FAC3B4F}" srcOrd="0" destOrd="0" presId="urn:microsoft.com/office/officeart/2005/8/layout/hList1"/>
    <dgm:cxn modelId="{2F46E3A2-63DB-4713-8047-40F1C1E80E57}" srcId="{43A95FC7-420A-43B8-90D4-E78AE72A570A}" destId="{980ACDD3-E30A-4244-B14B-C987295992B3}" srcOrd="1" destOrd="0" parTransId="{8F5408BF-AF51-4CEB-A5B3-926FCA851139}" sibTransId="{66A14DF9-E96A-4210-8286-4B1DBFEFFF4B}"/>
    <dgm:cxn modelId="{EE9CB3A8-6B5B-4711-B387-D7F5C1312315}" srcId="{43A95FC7-420A-43B8-90D4-E78AE72A570A}" destId="{F1B7FB94-9772-477D-8394-9ACDB7767E22}" srcOrd="0" destOrd="0" parTransId="{F86BC81F-9393-40F2-88BC-8A2F1E2A25F4}" sibTransId="{83CD4EC8-52DB-44D8-8E00-095AB232673C}"/>
    <dgm:cxn modelId="{CA4F12AF-2DA7-4FF5-9F56-7F6EF3635002}" srcId="{155DC233-B2BF-493B-9C8A-1200E31CBD55}" destId="{37650D23-88CD-45FF-96DF-CB3683CFEF6A}" srcOrd="1" destOrd="0" parTransId="{FB7A4B26-7F94-4302-A401-EF639DEEB16A}" sibTransId="{6F6440A4-CB11-475C-98CD-B9C1126E85D6}"/>
    <dgm:cxn modelId="{1D1A25BB-C031-4F1F-9E44-EB301BF538D2}" type="presOf" srcId="{155DC233-B2BF-493B-9C8A-1200E31CBD55}" destId="{5BCC194B-0038-455C-B8DC-2DFF783581B8}" srcOrd="0" destOrd="1" presId="urn:microsoft.com/office/officeart/2005/8/layout/hList1"/>
    <dgm:cxn modelId="{6F978EC7-13F2-4AD1-855D-7FA0666810A0}" srcId="{754F44F7-3471-476C-BDC6-5379B879C529}" destId="{9B34C438-7A26-4ECB-B7B2-515D0EC9025D}" srcOrd="0" destOrd="0" parTransId="{34DB9031-D4EB-4A36-A7A8-10D4A02E5F7E}" sibTransId="{B71D74C1-4D5C-4B83-8DD8-447A0CFCD9C4}"/>
    <dgm:cxn modelId="{95116AD7-9E20-4597-B3CD-18CC6590B328}" type="presOf" srcId="{3A49B3C1-3A70-4193-9A8D-2B40952872CD}" destId="{0591172F-39D4-4416-AD39-ED2868E977BE}" srcOrd="0" destOrd="0" presId="urn:microsoft.com/office/officeart/2005/8/layout/hList1"/>
    <dgm:cxn modelId="{E47A9FD7-881D-4136-80FD-F501AAB516DD}" srcId="{A7323905-CA77-4CAD-866A-F9326BB253B5}" destId="{95E79DD0-B420-491A-BF99-A55D4247DC7B}" srcOrd="1" destOrd="0" parTransId="{B0D7B18D-49BF-4E8F-BE66-0A9F977CD88A}" sibTransId="{5B95E52A-1091-4306-BFC5-853CC7B8729B}"/>
    <dgm:cxn modelId="{12620BD8-9A3E-4710-B71F-B30167CEC4A5}" type="presOf" srcId="{A7323905-CA77-4CAD-866A-F9326BB253B5}" destId="{49B33E55-49BD-432A-A5B2-91124AD48FF7}" srcOrd="0" destOrd="0" presId="urn:microsoft.com/office/officeart/2005/8/layout/hList1"/>
    <dgm:cxn modelId="{734535DF-F03A-41D0-88A5-19AD41797A93}" srcId="{155DC233-B2BF-493B-9C8A-1200E31CBD55}" destId="{956F2952-C8C0-40BB-AF9B-9B24612E4516}" srcOrd="2" destOrd="0" parTransId="{2F05EB1A-920F-46C8-B1D2-63B4736C24FE}" sibTransId="{1D1ACD73-BD07-4A29-91D8-59FCDF4E4C85}"/>
    <dgm:cxn modelId="{73CB89DF-9CB4-418C-92D9-674A28FD2F28}" srcId="{155DC233-B2BF-493B-9C8A-1200E31CBD55}" destId="{11E43959-736C-41D9-84AC-8EBA6B3FBEBB}" srcOrd="0" destOrd="0" parTransId="{C40C7FC1-0813-4EDF-A67E-5529994A75A0}" sibTransId="{60A3D7E8-E148-4CBD-B906-87DDC7FDD4B1}"/>
    <dgm:cxn modelId="{40B888E3-F2D7-46B7-96FD-5BCCC3DD07E7}" type="presOf" srcId="{956F2952-C8C0-40BB-AF9B-9B24612E4516}" destId="{5BCC194B-0038-455C-B8DC-2DFF783581B8}" srcOrd="0" destOrd="4" presId="urn:microsoft.com/office/officeart/2005/8/layout/hList1"/>
    <dgm:cxn modelId="{E9D4D9E4-38EC-4FA8-8108-2A4519260F13}" srcId="{C3FA01C3-03B4-441F-8647-CD79485CFF67}" destId="{FC16B19D-1B7B-4740-84C0-BC1AC4033F8A}" srcOrd="0" destOrd="0" parTransId="{F83E90CB-4A1B-4278-92EB-BAA61043AD65}" sibTransId="{97D0A1DA-33CF-4D2C-9DD5-B219202855BC}"/>
    <dgm:cxn modelId="{F99F58EC-68F0-401F-8442-9FC2DF74A5F4}" type="presOf" srcId="{37650D23-88CD-45FF-96DF-CB3683CFEF6A}" destId="{5BCC194B-0038-455C-B8DC-2DFF783581B8}" srcOrd="0" destOrd="3" presId="urn:microsoft.com/office/officeart/2005/8/layout/hList1"/>
    <dgm:cxn modelId="{24B844EE-7EE7-4EA6-864E-0C48606FBAE1}" type="presOf" srcId="{95E79DD0-B420-491A-BF99-A55D4247DC7B}" destId="{96B718D2-2185-4D91-9249-57BF6A4ECF9D}" srcOrd="0" destOrd="0" presId="urn:microsoft.com/office/officeart/2005/8/layout/hList1"/>
    <dgm:cxn modelId="{5C79DEFB-DC91-4CF2-B838-52222EE5890C}" type="presOf" srcId="{11E43959-736C-41D9-84AC-8EBA6B3FBEBB}" destId="{5BCC194B-0038-455C-B8DC-2DFF783581B8}" srcOrd="0" destOrd="2" presId="urn:microsoft.com/office/officeart/2005/8/layout/hList1"/>
    <dgm:cxn modelId="{2F964241-BDDF-473D-8A8F-B624567E0E2C}" type="presParOf" srcId="{49B33E55-49BD-432A-A5B2-91124AD48FF7}" destId="{4081DAED-EFF6-4978-8835-4E9213794BCE}" srcOrd="0" destOrd="0" presId="urn:microsoft.com/office/officeart/2005/8/layout/hList1"/>
    <dgm:cxn modelId="{EB48525F-2D41-406E-8F36-762CBB135E61}" type="presParOf" srcId="{4081DAED-EFF6-4978-8835-4E9213794BCE}" destId="{24E9C64B-33FF-44A4-8B08-D984CF0936D1}" srcOrd="0" destOrd="0" presId="urn:microsoft.com/office/officeart/2005/8/layout/hList1"/>
    <dgm:cxn modelId="{3B83F9D9-5881-4FCB-AF6D-6732B758B07A}" type="presParOf" srcId="{4081DAED-EFF6-4978-8835-4E9213794BCE}" destId="{15370D1F-B8D4-4939-9B78-F7640FAC3B4F}" srcOrd="1" destOrd="0" presId="urn:microsoft.com/office/officeart/2005/8/layout/hList1"/>
    <dgm:cxn modelId="{C20129B4-BD90-4C84-862A-3D6E5D59268D}" type="presParOf" srcId="{49B33E55-49BD-432A-A5B2-91124AD48FF7}" destId="{E10E6F33-069E-468B-83C3-345F5361676B}" srcOrd="1" destOrd="0" presId="urn:microsoft.com/office/officeart/2005/8/layout/hList1"/>
    <dgm:cxn modelId="{E4D8389E-FB46-4211-BEF3-5156E903AE46}" type="presParOf" srcId="{49B33E55-49BD-432A-A5B2-91124AD48FF7}" destId="{7B6A19A7-10D7-4AEF-931F-B1FFA35864F4}" srcOrd="2" destOrd="0" presId="urn:microsoft.com/office/officeart/2005/8/layout/hList1"/>
    <dgm:cxn modelId="{9F0B5CBE-6955-4E02-A677-A57B57CB5A4C}" type="presParOf" srcId="{7B6A19A7-10D7-4AEF-931F-B1FFA35864F4}" destId="{96B718D2-2185-4D91-9249-57BF6A4ECF9D}" srcOrd="0" destOrd="0" presId="urn:microsoft.com/office/officeart/2005/8/layout/hList1"/>
    <dgm:cxn modelId="{EB918C17-ECC2-489B-8266-65B3DF573470}" type="presParOf" srcId="{7B6A19A7-10D7-4AEF-931F-B1FFA35864F4}" destId="{0591172F-39D4-4416-AD39-ED2868E977BE}" srcOrd="1" destOrd="0" presId="urn:microsoft.com/office/officeart/2005/8/layout/hList1"/>
    <dgm:cxn modelId="{D2BE075A-AF6D-4EAE-A829-2FE5314608FA}" type="presParOf" srcId="{49B33E55-49BD-432A-A5B2-91124AD48FF7}" destId="{4525CB68-253B-4A2A-9D1E-EDB13A97399F}" srcOrd="3" destOrd="0" presId="urn:microsoft.com/office/officeart/2005/8/layout/hList1"/>
    <dgm:cxn modelId="{E0DDE7D4-4A17-4B3A-B561-F95CD71D0595}" type="presParOf" srcId="{49B33E55-49BD-432A-A5B2-91124AD48FF7}" destId="{61E43403-5882-49CF-BB2E-536E8789D019}" srcOrd="4" destOrd="0" presId="urn:microsoft.com/office/officeart/2005/8/layout/hList1"/>
    <dgm:cxn modelId="{DC8CF60C-9FAB-48D6-8E9B-B7F326ED28CA}" type="presParOf" srcId="{61E43403-5882-49CF-BB2E-536E8789D019}" destId="{2552CAA4-7D20-4D8F-BE96-3BF458792E35}" srcOrd="0" destOrd="0" presId="urn:microsoft.com/office/officeart/2005/8/layout/hList1"/>
    <dgm:cxn modelId="{8EBFDC00-E158-4882-8788-6B0C0397A937}" type="presParOf" srcId="{61E43403-5882-49CF-BB2E-536E8789D019}" destId="{5BCC194B-0038-455C-B8DC-2DFF783581B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D90EFAA-F806-4C80-9679-5AAB6D720195}" type="doc">
      <dgm:prSet loTypeId="urn:microsoft.com/office/officeart/2008/layout/VerticalCurvedList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PE"/>
        </a:p>
      </dgm:t>
    </dgm:pt>
    <dgm:pt modelId="{442E6D3A-E250-4809-842D-8E2D3E853757}">
      <dgm:prSet phldrT="[Texto]" custT="1"/>
      <dgm:spPr/>
      <dgm:t>
        <a:bodyPr/>
        <a:lstStyle/>
        <a:p>
          <a:pPr>
            <a:buFont typeface="Wingdings" pitchFamily="2" charset="2"/>
            <a:buChar char="§"/>
          </a:pPr>
          <a:r>
            <a:rPr lang="es-ES" altLang="es-PE" sz="1100" b="1" dirty="0"/>
            <a:t>Política Nacional de Modernización de la Gestión Pública (DS </a:t>
          </a:r>
          <a:r>
            <a:rPr lang="es-ES" altLang="es-PE" sz="1100" b="1" dirty="0" err="1"/>
            <a:t>Nº</a:t>
          </a:r>
          <a:r>
            <a:rPr lang="es-ES" altLang="es-PE" sz="1100" b="1" dirty="0"/>
            <a:t> 004-2013-PCM).</a:t>
          </a:r>
          <a:endParaRPr lang="es-PE" sz="1100" b="1" dirty="0"/>
        </a:p>
      </dgm:t>
    </dgm:pt>
    <dgm:pt modelId="{CA973164-80D4-4FE0-B733-E64D28AE27E6}" type="parTrans" cxnId="{6DD883BB-60B4-4388-A912-0A7DF0516820}">
      <dgm:prSet/>
      <dgm:spPr/>
      <dgm:t>
        <a:bodyPr/>
        <a:lstStyle/>
        <a:p>
          <a:endParaRPr lang="es-PE" sz="2400" b="1"/>
        </a:p>
      </dgm:t>
    </dgm:pt>
    <dgm:pt modelId="{9094570D-4887-48FA-BC4B-28ED5FF19D30}" type="sibTrans" cxnId="{6DD883BB-60B4-4388-A912-0A7DF0516820}">
      <dgm:prSet/>
      <dgm:spPr/>
      <dgm:t>
        <a:bodyPr/>
        <a:lstStyle/>
        <a:p>
          <a:endParaRPr lang="es-PE" sz="2400" b="1"/>
        </a:p>
      </dgm:t>
    </dgm:pt>
    <dgm:pt modelId="{2DB13309-A4E9-4244-9C61-518791905B43}">
      <dgm:prSet phldrT="[Texto]" custT="1"/>
      <dgm:spPr/>
      <dgm:t>
        <a:bodyPr/>
        <a:lstStyle/>
        <a:p>
          <a:pPr>
            <a:buFont typeface="Wingdings" pitchFamily="2" charset="2"/>
            <a:buChar char="§"/>
          </a:pPr>
          <a:r>
            <a:rPr lang="es-PE" altLang="es-PE" sz="1100" b="1" dirty="0"/>
            <a:t>TUO de la Ley de Transparencia y Acceso a la Información Pública, Ley </a:t>
          </a:r>
          <a:r>
            <a:rPr lang="es-PE" altLang="es-PE" sz="1100" b="1" dirty="0" err="1"/>
            <a:t>N°</a:t>
          </a:r>
          <a:r>
            <a:rPr lang="es-PE" altLang="es-PE" sz="1100" b="1" dirty="0"/>
            <a:t> 27806, aprobado por Decreto Supremo </a:t>
          </a:r>
          <a:r>
            <a:rPr lang="es-PE" altLang="es-PE" sz="1100" b="1" dirty="0" err="1"/>
            <a:t>N°</a:t>
          </a:r>
          <a:r>
            <a:rPr lang="es-PE" altLang="es-PE" sz="1100" b="1" dirty="0"/>
            <a:t> 043-2003-PCM y sus modificaciones.</a:t>
          </a:r>
          <a:endParaRPr lang="es-PE" sz="1100" b="1" dirty="0"/>
        </a:p>
      </dgm:t>
    </dgm:pt>
    <dgm:pt modelId="{46F0D57C-D4CE-4BE7-82D5-71DD0C8C127A}" type="parTrans" cxnId="{CAAC2E99-99E2-4860-A141-E34D33EFA1DA}">
      <dgm:prSet/>
      <dgm:spPr/>
      <dgm:t>
        <a:bodyPr/>
        <a:lstStyle/>
        <a:p>
          <a:endParaRPr lang="es-PE" sz="2400" b="1"/>
        </a:p>
      </dgm:t>
    </dgm:pt>
    <dgm:pt modelId="{3B02BB51-86F8-4CDC-8820-724F40A90DBE}" type="sibTrans" cxnId="{CAAC2E99-99E2-4860-A141-E34D33EFA1DA}">
      <dgm:prSet/>
      <dgm:spPr/>
      <dgm:t>
        <a:bodyPr/>
        <a:lstStyle/>
        <a:p>
          <a:endParaRPr lang="es-PE" sz="2400" b="1"/>
        </a:p>
      </dgm:t>
    </dgm:pt>
    <dgm:pt modelId="{2E8C9287-52F6-4D2C-8F4A-F32B1800E162}">
      <dgm:prSet phldrT="[Texto]" custT="1"/>
      <dgm:spPr/>
      <dgm:t>
        <a:bodyPr/>
        <a:lstStyle/>
        <a:p>
          <a:pPr>
            <a:buFont typeface="Wingdings" pitchFamily="2" charset="2"/>
            <a:buChar char="§"/>
          </a:pPr>
          <a:endParaRPr lang="es-PE" altLang="es-PE" sz="1100" b="1" dirty="0"/>
        </a:p>
        <a:p>
          <a:pPr>
            <a:buFont typeface="Wingdings" pitchFamily="2" charset="2"/>
            <a:buChar char="§"/>
          </a:pPr>
          <a:r>
            <a:rPr lang="es-PE" altLang="es-PE" sz="1100" b="1" dirty="0"/>
            <a:t>Reglamento de la Ley de Transparencia y Acceso a la información Pública, Ley </a:t>
          </a:r>
          <a:r>
            <a:rPr lang="es-PE" altLang="es-PE" sz="1100" b="1" dirty="0" err="1"/>
            <a:t>N°</a:t>
          </a:r>
          <a:r>
            <a:rPr lang="es-PE" altLang="es-PE" sz="1100" b="1" dirty="0"/>
            <a:t> 27806, aprobado por DS </a:t>
          </a:r>
          <a:r>
            <a:rPr lang="es-PE" altLang="es-PE" sz="1100" b="1" dirty="0" err="1"/>
            <a:t>N°</a:t>
          </a:r>
          <a:r>
            <a:rPr lang="es-PE" altLang="es-PE" sz="1100" b="1" dirty="0"/>
            <a:t> 072-2003-PCM y sus modificaciones. </a:t>
          </a:r>
        </a:p>
        <a:p>
          <a:pPr>
            <a:buFont typeface="Wingdings" pitchFamily="2" charset="2"/>
            <a:buChar char="§"/>
          </a:pPr>
          <a:endParaRPr lang="es-PE" sz="1100" b="1" dirty="0"/>
        </a:p>
      </dgm:t>
    </dgm:pt>
    <dgm:pt modelId="{9524427B-F89D-4F8D-AFD8-CAA8556579B2}" type="parTrans" cxnId="{5FD3D278-629B-4C90-A4FF-C10A7E1BAC91}">
      <dgm:prSet/>
      <dgm:spPr/>
      <dgm:t>
        <a:bodyPr/>
        <a:lstStyle/>
        <a:p>
          <a:endParaRPr lang="es-PE" sz="2400" b="1"/>
        </a:p>
      </dgm:t>
    </dgm:pt>
    <dgm:pt modelId="{7D31ACAE-5DC7-411B-B9E9-588995E1C572}" type="sibTrans" cxnId="{5FD3D278-629B-4C90-A4FF-C10A7E1BAC91}">
      <dgm:prSet/>
      <dgm:spPr/>
      <dgm:t>
        <a:bodyPr/>
        <a:lstStyle/>
        <a:p>
          <a:endParaRPr lang="es-PE" sz="2400" b="1"/>
        </a:p>
      </dgm:t>
    </dgm:pt>
    <dgm:pt modelId="{13584176-F5E3-44E1-8631-31964481D13C}">
      <dgm:prSet phldrT="[Texto]" custT="1"/>
      <dgm:spPr/>
      <dgm:t>
        <a:bodyPr/>
        <a:lstStyle/>
        <a:p>
          <a:pPr>
            <a:buFont typeface="Wingdings" pitchFamily="2" charset="2"/>
            <a:buChar char="§"/>
          </a:pPr>
          <a:endParaRPr lang="es-PE" altLang="es-PE" sz="1100" b="1" dirty="0"/>
        </a:p>
        <a:p>
          <a:pPr>
            <a:buFont typeface="Wingdings" pitchFamily="2" charset="2"/>
            <a:buChar char="§"/>
          </a:pPr>
          <a:r>
            <a:rPr lang="es-PE" altLang="es-PE" sz="1100" b="1" dirty="0"/>
            <a:t>Decreto, que </a:t>
          </a:r>
          <a:r>
            <a:rPr lang="es-PE" altLang="es-PE" sz="1100" b="1" dirty="0" err="1"/>
            <a:t>aSupremo</a:t>
          </a:r>
          <a:r>
            <a:rPr lang="es-PE" altLang="es-PE" sz="1100" b="1" dirty="0"/>
            <a:t> </a:t>
          </a:r>
          <a:r>
            <a:rPr lang="es-PE" altLang="es-PE" sz="1100" b="1" dirty="0" err="1"/>
            <a:t>N°</a:t>
          </a:r>
          <a:r>
            <a:rPr lang="es-PE" altLang="es-PE" sz="1100" b="1" dirty="0"/>
            <a:t> 063-2010-PCMprueba la implementación del Portal de Transparencia Estándar en las Entidades de la Administración Pública.</a:t>
          </a:r>
        </a:p>
        <a:p>
          <a:pPr>
            <a:buFont typeface="Wingdings" pitchFamily="2" charset="2"/>
            <a:buChar char="§"/>
          </a:pPr>
          <a:endParaRPr lang="es-PE" sz="1100" b="1" dirty="0"/>
        </a:p>
      </dgm:t>
    </dgm:pt>
    <dgm:pt modelId="{8E32E938-8B5C-4475-937B-402D7DA7D72D}" type="parTrans" cxnId="{29E5114A-791D-4363-96C0-27BC64AADEFF}">
      <dgm:prSet/>
      <dgm:spPr/>
      <dgm:t>
        <a:bodyPr/>
        <a:lstStyle/>
        <a:p>
          <a:endParaRPr lang="es-PE" sz="2400" b="1"/>
        </a:p>
      </dgm:t>
    </dgm:pt>
    <dgm:pt modelId="{8F2D5E8D-DA72-4B9B-B53C-69EC586D7415}" type="sibTrans" cxnId="{29E5114A-791D-4363-96C0-27BC64AADEFF}">
      <dgm:prSet/>
      <dgm:spPr/>
      <dgm:t>
        <a:bodyPr/>
        <a:lstStyle/>
        <a:p>
          <a:endParaRPr lang="es-PE" sz="2400" b="1"/>
        </a:p>
      </dgm:t>
    </dgm:pt>
    <dgm:pt modelId="{E5EC4167-6410-4DEB-9882-FF533953B550}">
      <dgm:prSet phldrT="[Texto]" custT="1"/>
      <dgm:spPr/>
      <dgm:t>
        <a:bodyPr/>
        <a:lstStyle/>
        <a:p>
          <a:pPr>
            <a:buFont typeface="Wingdings" pitchFamily="2" charset="2"/>
            <a:buChar char="§"/>
          </a:pPr>
          <a:endParaRPr lang="es-PE" altLang="es-PE" sz="1100" b="1" dirty="0"/>
        </a:p>
        <a:p>
          <a:pPr>
            <a:buFont typeface="Wingdings" pitchFamily="2" charset="2"/>
            <a:buChar char="§"/>
          </a:pPr>
          <a:r>
            <a:rPr lang="es-PE" altLang="es-PE" sz="1100" b="1" dirty="0"/>
            <a:t>Directiva </a:t>
          </a:r>
          <a:r>
            <a:rPr lang="es-ES" altLang="es-PE" sz="1100" b="1" dirty="0" err="1"/>
            <a:t>Nº</a:t>
          </a:r>
          <a:r>
            <a:rPr lang="es-ES" altLang="es-PE" sz="1100" b="1" dirty="0"/>
            <a:t> 001-2017-PCM/SGP “Lineamientos para la implementación del Portal de Transparencia Estándar en las Entidades de la Administración Pública”, aprobada por Resolución Ministerial </a:t>
          </a:r>
          <a:r>
            <a:rPr lang="es-ES" altLang="es-PE" sz="1100" b="1" dirty="0" err="1"/>
            <a:t>N°</a:t>
          </a:r>
          <a:r>
            <a:rPr lang="es-ES" altLang="es-PE" sz="1100" b="1" dirty="0"/>
            <a:t> 035-2017-PCM. </a:t>
          </a:r>
          <a:endParaRPr lang="es-PE" altLang="es-PE" sz="1100" b="1" dirty="0"/>
        </a:p>
        <a:p>
          <a:pPr>
            <a:buFont typeface="Wingdings" pitchFamily="2" charset="2"/>
            <a:buChar char="§"/>
          </a:pPr>
          <a:endParaRPr lang="es-PE" sz="1100" b="1" dirty="0"/>
        </a:p>
      </dgm:t>
    </dgm:pt>
    <dgm:pt modelId="{C00EBBD5-9361-4E26-98E2-AAF098EB5A06}" type="parTrans" cxnId="{A1A0DAAB-E8A7-4A16-950D-DEEF29127FAB}">
      <dgm:prSet/>
      <dgm:spPr/>
      <dgm:t>
        <a:bodyPr/>
        <a:lstStyle/>
        <a:p>
          <a:endParaRPr lang="es-PE" sz="2400" b="1"/>
        </a:p>
      </dgm:t>
    </dgm:pt>
    <dgm:pt modelId="{388CA7F0-6AF3-4C33-9C5E-5D258EFCBCD7}" type="sibTrans" cxnId="{A1A0DAAB-E8A7-4A16-950D-DEEF29127FAB}">
      <dgm:prSet/>
      <dgm:spPr/>
      <dgm:t>
        <a:bodyPr/>
        <a:lstStyle/>
        <a:p>
          <a:endParaRPr lang="es-PE" sz="2400" b="1"/>
        </a:p>
      </dgm:t>
    </dgm:pt>
    <dgm:pt modelId="{B455C63E-E73C-4D14-8F13-611B4E638712}" type="pres">
      <dgm:prSet presAssocID="{6D90EFAA-F806-4C80-9679-5AAB6D720195}" presName="Name0" presStyleCnt="0">
        <dgm:presLayoutVars>
          <dgm:chMax val="7"/>
          <dgm:chPref val="7"/>
          <dgm:dir/>
        </dgm:presLayoutVars>
      </dgm:prSet>
      <dgm:spPr/>
    </dgm:pt>
    <dgm:pt modelId="{1538681E-DFFF-4031-B284-8CDC5F811D33}" type="pres">
      <dgm:prSet presAssocID="{6D90EFAA-F806-4C80-9679-5AAB6D720195}" presName="Name1" presStyleCnt="0"/>
      <dgm:spPr/>
    </dgm:pt>
    <dgm:pt modelId="{3179583E-D58B-4330-8A4F-D8E73C39921F}" type="pres">
      <dgm:prSet presAssocID="{6D90EFAA-F806-4C80-9679-5AAB6D720195}" presName="cycle" presStyleCnt="0"/>
      <dgm:spPr/>
    </dgm:pt>
    <dgm:pt modelId="{AA3B4245-D0A1-41B0-AC4E-1EAA885D5A6F}" type="pres">
      <dgm:prSet presAssocID="{6D90EFAA-F806-4C80-9679-5AAB6D720195}" presName="srcNode" presStyleLbl="node1" presStyleIdx="0" presStyleCnt="5"/>
      <dgm:spPr/>
    </dgm:pt>
    <dgm:pt modelId="{FF5355CD-8570-4906-A413-87F866573D76}" type="pres">
      <dgm:prSet presAssocID="{6D90EFAA-F806-4C80-9679-5AAB6D720195}" presName="conn" presStyleLbl="parChTrans1D2" presStyleIdx="0" presStyleCnt="1"/>
      <dgm:spPr/>
    </dgm:pt>
    <dgm:pt modelId="{CA68D02C-EAEF-494C-9F8A-88FEC5DA64D7}" type="pres">
      <dgm:prSet presAssocID="{6D90EFAA-F806-4C80-9679-5AAB6D720195}" presName="extraNode" presStyleLbl="node1" presStyleIdx="0" presStyleCnt="5"/>
      <dgm:spPr/>
    </dgm:pt>
    <dgm:pt modelId="{7DFD0710-AED0-4D7E-9A0A-1733205B20BE}" type="pres">
      <dgm:prSet presAssocID="{6D90EFAA-F806-4C80-9679-5AAB6D720195}" presName="dstNode" presStyleLbl="node1" presStyleIdx="0" presStyleCnt="5"/>
      <dgm:spPr/>
    </dgm:pt>
    <dgm:pt modelId="{23E556FD-9596-493E-A165-678D93ED95E0}" type="pres">
      <dgm:prSet presAssocID="{442E6D3A-E250-4809-842D-8E2D3E853757}" presName="text_1" presStyleLbl="node1" presStyleIdx="0" presStyleCnt="5">
        <dgm:presLayoutVars>
          <dgm:bulletEnabled val="1"/>
        </dgm:presLayoutVars>
      </dgm:prSet>
      <dgm:spPr/>
    </dgm:pt>
    <dgm:pt modelId="{B33FFE9E-2672-46C7-A6E8-145F8016AF54}" type="pres">
      <dgm:prSet presAssocID="{442E6D3A-E250-4809-842D-8E2D3E853757}" presName="accent_1" presStyleCnt="0"/>
      <dgm:spPr/>
    </dgm:pt>
    <dgm:pt modelId="{F49FAF55-226F-489D-8641-0F75D86E43CA}" type="pres">
      <dgm:prSet presAssocID="{442E6D3A-E250-4809-842D-8E2D3E853757}" presName="accentRepeatNode" presStyleLbl="solidFgAcc1" presStyleIdx="0" presStyleCnt="5"/>
      <dgm:spPr/>
    </dgm:pt>
    <dgm:pt modelId="{85B6C5C1-018C-4B5D-A8E6-C920BCED1E3C}" type="pres">
      <dgm:prSet presAssocID="{2DB13309-A4E9-4244-9C61-518791905B43}" presName="text_2" presStyleLbl="node1" presStyleIdx="1" presStyleCnt="5">
        <dgm:presLayoutVars>
          <dgm:bulletEnabled val="1"/>
        </dgm:presLayoutVars>
      </dgm:prSet>
      <dgm:spPr/>
    </dgm:pt>
    <dgm:pt modelId="{371D0DB2-D753-4505-BF53-D0F6EBF31EAB}" type="pres">
      <dgm:prSet presAssocID="{2DB13309-A4E9-4244-9C61-518791905B43}" presName="accent_2" presStyleCnt="0"/>
      <dgm:spPr/>
    </dgm:pt>
    <dgm:pt modelId="{C996785C-8481-4AC3-B606-1352A178F17D}" type="pres">
      <dgm:prSet presAssocID="{2DB13309-A4E9-4244-9C61-518791905B43}" presName="accentRepeatNode" presStyleLbl="solidFgAcc1" presStyleIdx="1" presStyleCnt="5"/>
      <dgm:spPr/>
    </dgm:pt>
    <dgm:pt modelId="{16EA3E5C-5354-4D03-AD6F-D6B1B7EE2AEA}" type="pres">
      <dgm:prSet presAssocID="{2E8C9287-52F6-4D2C-8F4A-F32B1800E162}" presName="text_3" presStyleLbl="node1" presStyleIdx="2" presStyleCnt="5">
        <dgm:presLayoutVars>
          <dgm:bulletEnabled val="1"/>
        </dgm:presLayoutVars>
      </dgm:prSet>
      <dgm:spPr/>
    </dgm:pt>
    <dgm:pt modelId="{7908D4D0-067A-4436-8DAE-0D65FEFAA4A0}" type="pres">
      <dgm:prSet presAssocID="{2E8C9287-52F6-4D2C-8F4A-F32B1800E162}" presName="accent_3" presStyleCnt="0"/>
      <dgm:spPr/>
    </dgm:pt>
    <dgm:pt modelId="{0CB08A15-F1A5-4685-8E0A-46FA7580658E}" type="pres">
      <dgm:prSet presAssocID="{2E8C9287-52F6-4D2C-8F4A-F32B1800E162}" presName="accentRepeatNode" presStyleLbl="solidFgAcc1" presStyleIdx="2" presStyleCnt="5"/>
      <dgm:spPr/>
    </dgm:pt>
    <dgm:pt modelId="{8688EEF1-A042-4E62-94F1-384FFE71819A}" type="pres">
      <dgm:prSet presAssocID="{13584176-F5E3-44E1-8631-31964481D13C}" presName="text_4" presStyleLbl="node1" presStyleIdx="3" presStyleCnt="5">
        <dgm:presLayoutVars>
          <dgm:bulletEnabled val="1"/>
        </dgm:presLayoutVars>
      </dgm:prSet>
      <dgm:spPr/>
    </dgm:pt>
    <dgm:pt modelId="{DC8C9D7A-2F03-4906-ACC0-2B40FFCA375D}" type="pres">
      <dgm:prSet presAssocID="{13584176-F5E3-44E1-8631-31964481D13C}" presName="accent_4" presStyleCnt="0"/>
      <dgm:spPr/>
    </dgm:pt>
    <dgm:pt modelId="{BCB538BB-410C-4071-B624-6627D5FAD414}" type="pres">
      <dgm:prSet presAssocID="{13584176-F5E3-44E1-8631-31964481D13C}" presName="accentRepeatNode" presStyleLbl="solidFgAcc1" presStyleIdx="3" presStyleCnt="5"/>
      <dgm:spPr/>
    </dgm:pt>
    <dgm:pt modelId="{89BB968D-566E-4BD3-BA40-EFAE7E54B22A}" type="pres">
      <dgm:prSet presAssocID="{E5EC4167-6410-4DEB-9882-FF533953B550}" presName="text_5" presStyleLbl="node1" presStyleIdx="4" presStyleCnt="5">
        <dgm:presLayoutVars>
          <dgm:bulletEnabled val="1"/>
        </dgm:presLayoutVars>
      </dgm:prSet>
      <dgm:spPr/>
    </dgm:pt>
    <dgm:pt modelId="{CDEA14B0-8EDE-4BB0-9D23-73B2A3991829}" type="pres">
      <dgm:prSet presAssocID="{E5EC4167-6410-4DEB-9882-FF533953B550}" presName="accent_5" presStyleCnt="0"/>
      <dgm:spPr/>
    </dgm:pt>
    <dgm:pt modelId="{3A79E5B8-EEAB-45B1-9C2D-E4DBB19300ED}" type="pres">
      <dgm:prSet presAssocID="{E5EC4167-6410-4DEB-9882-FF533953B550}" presName="accentRepeatNode" presStyleLbl="solidFgAcc1" presStyleIdx="4" presStyleCnt="5"/>
      <dgm:spPr/>
    </dgm:pt>
  </dgm:ptLst>
  <dgm:cxnLst>
    <dgm:cxn modelId="{55893103-C80A-4F40-8E05-06F563F9D1B0}" type="presOf" srcId="{2E8C9287-52F6-4D2C-8F4A-F32B1800E162}" destId="{16EA3E5C-5354-4D03-AD6F-D6B1B7EE2AEA}" srcOrd="0" destOrd="0" presId="urn:microsoft.com/office/officeart/2008/layout/VerticalCurvedList"/>
    <dgm:cxn modelId="{2268A130-CF3E-4E92-A061-727C192DA514}" type="presOf" srcId="{9094570D-4887-48FA-BC4B-28ED5FF19D30}" destId="{FF5355CD-8570-4906-A413-87F866573D76}" srcOrd="0" destOrd="0" presId="urn:microsoft.com/office/officeart/2008/layout/VerticalCurvedList"/>
    <dgm:cxn modelId="{29E5114A-791D-4363-96C0-27BC64AADEFF}" srcId="{6D90EFAA-F806-4C80-9679-5AAB6D720195}" destId="{13584176-F5E3-44E1-8631-31964481D13C}" srcOrd="3" destOrd="0" parTransId="{8E32E938-8B5C-4475-937B-402D7DA7D72D}" sibTransId="{8F2D5E8D-DA72-4B9B-B53C-69EC586D7415}"/>
    <dgm:cxn modelId="{56AA566D-6132-485A-BCD3-8C14DFF7AF8C}" type="presOf" srcId="{442E6D3A-E250-4809-842D-8E2D3E853757}" destId="{23E556FD-9596-493E-A165-678D93ED95E0}" srcOrd="0" destOrd="0" presId="urn:microsoft.com/office/officeart/2008/layout/VerticalCurvedList"/>
    <dgm:cxn modelId="{5FD3D278-629B-4C90-A4FF-C10A7E1BAC91}" srcId="{6D90EFAA-F806-4C80-9679-5AAB6D720195}" destId="{2E8C9287-52F6-4D2C-8F4A-F32B1800E162}" srcOrd="2" destOrd="0" parTransId="{9524427B-F89D-4F8D-AFD8-CAA8556579B2}" sibTransId="{7D31ACAE-5DC7-411B-B9E9-588995E1C572}"/>
    <dgm:cxn modelId="{CAAC2E99-99E2-4860-A141-E34D33EFA1DA}" srcId="{6D90EFAA-F806-4C80-9679-5AAB6D720195}" destId="{2DB13309-A4E9-4244-9C61-518791905B43}" srcOrd="1" destOrd="0" parTransId="{46F0D57C-D4CE-4BE7-82D5-71DD0C8C127A}" sibTransId="{3B02BB51-86F8-4CDC-8820-724F40A90DBE}"/>
    <dgm:cxn modelId="{3FD45AA2-4F4A-4D29-8493-83E8AF9ADB4C}" type="presOf" srcId="{E5EC4167-6410-4DEB-9882-FF533953B550}" destId="{89BB968D-566E-4BD3-BA40-EFAE7E54B22A}" srcOrd="0" destOrd="0" presId="urn:microsoft.com/office/officeart/2008/layout/VerticalCurvedList"/>
    <dgm:cxn modelId="{A1A0DAAB-E8A7-4A16-950D-DEEF29127FAB}" srcId="{6D90EFAA-F806-4C80-9679-5AAB6D720195}" destId="{E5EC4167-6410-4DEB-9882-FF533953B550}" srcOrd="4" destOrd="0" parTransId="{C00EBBD5-9361-4E26-98E2-AAF098EB5A06}" sibTransId="{388CA7F0-6AF3-4C33-9C5E-5D258EFCBCD7}"/>
    <dgm:cxn modelId="{6DD883BB-60B4-4388-A912-0A7DF0516820}" srcId="{6D90EFAA-F806-4C80-9679-5AAB6D720195}" destId="{442E6D3A-E250-4809-842D-8E2D3E853757}" srcOrd="0" destOrd="0" parTransId="{CA973164-80D4-4FE0-B733-E64D28AE27E6}" sibTransId="{9094570D-4887-48FA-BC4B-28ED5FF19D30}"/>
    <dgm:cxn modelId="{F78ECABE-C08B-4EAB-ACDD-BA3D253F0450}" type="presOf" srcId="{13584176-F5E3-44E1-8631-31964481D13C}" destId="{8688EEF1-A042-4E62-94F1-384FFE71819A}" srcOrd="0" destOrd="0" presId="urn:microsoft.com/office/officeart/2008/layout/VerticalCurvedList"/>
    <dgm:cxn modelId="{E1D458E4-6ED2-4203-989C-5722AFD8BCBA}" type="presOf" srcId="{6D90EFAA-F806-4C80-9679-5AAB6D720195}" destId="{B455C63E-E73C-4D14-8F13-611B4E638712}" srcOrd="0" destOrd="0" presId="urn:microsoft.com/office/officeart/2008/layout/VerticalCurvedList"/>
    <dgm:cxn modelId="{57F3EAED-EA17-4577-8FFC-BF936158EE87}" type="presOf" srcId="{2DB13309-A4E9-4244-9C61-518791905B43}" destId="{85B6C5C1-018C-4B5D-A8E6-C920BCED1E3C}" srcOrd="0" destOrd="0" presId="urn:microsoft.com/office/officeart/2008/layout/VerticalCurvedList"/>
    <dgm:cxn modelId="{87873A85-0EF0-4A59-875F-4E264BF05286}" type="presParOf" srcId="{B455C63E-E73C-4D14-8F13-611B4E638712}" destId="{1538681E-DFFF-4031-B284-8CDC5F811D33}" srcOrd="0" destOrd="0" presId="urn:microsoft.com/office/officeart/2008/layout/VerticalCurvedList"/>
    <dgm:cxn modelId="{2BFB2663-E1E9-4D05-B78A-E1E90273EA1A}" type="presParOf" srcId="{1538681E-DFFF-4031-B284-8CDC5F811D33}" destId="{3179583E-D58B-4330-8A4F-D8E73C39921F}" srcOrd="0" destOrd="0" presId="urn:microsoft.com/office/officeart/2008/layout/VerticalCurvedList"/>
    <dgm:cxn modelId="{AD62E03C-EB55-457B-A9A4-9D8DD9EE7902}" type="presParOf" srcId="{3179583E-D58B-4330-8A4F-D8E73C39921F}" destId="{AA3B4245-D0A1-41B0-AC4E-1EAA885D5A6F}" srcOrd="0" destOrd="0" presId="urn:microsoft.com/office/officeart/2008/layout/VerticalCurvedList"/>
    <dgm:cxn modelId="{3E09971E-0493-4DA2-B17A-A61EBB5099FF}" type="presParOf" srcId="{3179583E-D58B-4330-8A4F-D8E73C39921F}" destId="{FF5355CD-8570-4906-A413-87F866573D76}" srcOrd="1" destOrd="0" presId="urn:microsoft.com/office/officeart/2008/layout/VerticalCurvedList"/>
    <dgm:cxn modelId="{EDD09C78-FC12-4D30-A948-AF70E84EBC3B}" type="presParOf" srcId="{3179583E-D58B-4330-8A4F-D8E73C39921F}" destId="{CA68D02C-EAEF-494C-9F8A-88FEC5DA64D7}" srcOrd="2" destOrd="0" presId="urn:microsoft.com/office/officeart/2008/layout/VerticalCurvedList"/>
    <dgm:cxn modelId="{E56E1349-09B2-40F9-919C-028BDCE744A1}" type="presParOf" srcId="{3179583E-D58B-4330-8A4F-D8E73C39921F}" destId="{7DFD0710-AED0-4D7E-9A0A-1733205B20BE}" srcOrd="3" destOrd="0" presId="urn:microsoft.com/office/officeart/2008/layout/VerticalCurvedList"/>
    <dgm:cxn modelId="{2E339E43-B078-4A71-9889-49E55AB63C17}" type="presParOf" srcId="{1538681E-DFFF-4031-B284-8CDC5F811D33}" destId="{23E556FD-9596-493E-A165-678D93ED95E0}" srcOrd="1" destOrd="0" presId="urn:microsoft.com/office/officeart/2008/layout/VerticalCurvedList"/>
    <dgm:cxn modelId="{7D0A7FBF-AAE1-4CFF-B2CB-F84D75E5AB76}" type="presParOf" srcId="{1538681E-DFFF-4031-B284-8CDC5F811D33}" destId="{B33FFE9E-2672-46C7-A6E8-145F8016AF54}" srcOrd="2" destOrd="0" presId="urn:microsoft.com/office/officeart/2008/layout/VerticalCurvedList"/>
    <dgm:cxn modelId="{7B6799AF-3A63-4770-B0D7-2E66CD1BA99C}" type="presParOf" srcId="{B33FFE9E-2672-46C7-A6E8-145F8016AF54}" destId="{F49FAF55-226F-489D-8641-0F75D86E43CA}" srcOrd="0" destOrd="0" presId="urn:microsoft.com/office/officeart/2008/layout/VerticalCurvedList"/>
    <dgm:cxn modelId="{BB66031B-DA31-4CCD-AF98-A172FF71F7FE}" type="presParOf" srcId="{1538681E-DFFF-4031-B284-8CDC5F811D33}" destId="{85B6C5C1-018C-4B5D-A8E6-C920BCED1E3C}" srcOrd="3" destOrd="0" presId="urn:microsoft.com/office/officeart/2008/layout/VerticalCurvedList"/>
    <dgm:cxn modelId="{BF1D8EB8-7C15-404F-8BCC-D1EFF9A91035}" type="presParOf" srcId="{1538681E-DFFF-4031-B284-8CDC5F811D33}" destId="{371D0DB2-D753-4505-BF53-D0F6EBF31EAB}" srcOrd="4" destOrd="0" presId="urn:microsoft.com/office/officeart/2008/layout/VerticalCurvedList"/>
    <dgm:cxn modelId="{CC00C107-976A-4AC1-8CC5-C2029A27D9E3}" type="presParOf" srcId="{371D0DB2-D753-4505-BF53-D0F6EBF31EAB}" destId="{C996785C-8481-4AC3-B606-1352A178F17D}" srcOrd="0" destOrd="0" presId="urn:microsoft.com/office/officeart/2008/layout/VerticalCurvedList"/>
    <dgm:cxn modelId="{230ABCDA-59E2-4D27-8EBB-820C75DC6840}" type="presParOf" srcId="{1538681E-DFFF-4031-B284-8CDC5F811D33}" destId="{16EA3E5C-5354-4D03-AD6F-D6B1B7EE2AEA}" srcOrd="5" destOrd="0" presId="urn:microsoft.com/office/officeart/2008/layout/VerticalCurvedList"/>
    <dgm:cxn modelId="{99B4D6FF-AB8A-462B-AFBB-5229B29D6853}" type="presParOf" srcId="{1538681E-DFFF-4031-B284-8CDC5F811D33}" destId="{7908D4D0-067A-4436-8DAE-0D65FEFAA4A0}" srcOrd="6" destOrd="0" presId="urn:microsoft.com/office/officeart/2008/layout/VerticalCurvedList"/>
    <dgm:cxn modelId="{DB97BDAC-30A5-41EA-AC5E-A902CE6C48EB}" type="presParOf" srcId="{7908D4D0-067A-4436-8DAE-0D65FEFAA4A0}" destId="{0CB08A15-F1A5-4685-8E0A-46FA7580658E}" srcOrd="0" destOrd="0" presId="urn:microsoft.com/office/officeart/2008/layout/VerticalCurvedList"/>
    <dgm:cxn modelId="{F62876B5-B6D1-4D7F-A177-26731AA48E15}" type="presParOf" srcId="{1538681E-DFFF-4031-B284-8CDC5F811D33}" destId="{8688EEF1-A042-4E62-94F1-384FFE71819A}" srcOrd="7" destOrd="0" presId="urn:microsoft.com/office/officeart/2008/layout/VerticalCurvedList"/>
    <dgm:cxn modelId="{F4592721-3B1C-47E1-88B7-FD18A49B0982}" type="presParOf" srcId="{1538681E-DFFF-4031-B284-8CDC5F811D33}" destId="{DC8C9D7A-2F03-4906-ACC0-2B40FFCA375D}" srcOrd="8" destOrd="0" presId="urn:microsoft.com/office/officeart/2008/layout/VerticalCurvedList"/>
    <dgm:cxn modelId="{C22F50FE-1EED-4656-8E0F-276928629F8B}" type="presParOf" srcId="{DC8C9D7A-2F03-4906-ACC0-2B40FFCA375D}" destId="{BCB538BB-410C-4071-B624-6627D5FAD414}" srcOrd="0" destOrd="0" presId="urn:microsoft.com/office/officeart/2008/layout/VerticalCurvedList"/>
    <dgm:cxn modelId="{2E86207C-B190-4774-A4F0-128127AC5AA1}" type="presParOf" srcId="{1538681E-DFFF-4031-B284-8CDC5F811D33}" destId="{89BB968D-566E-4BD3-BA40-EFAE7E54B22A}" srcOrd="9" destOrd="0" presId="urn:microsoft.com/office/officeart/2008/layout/VerticalCurvedList"/>
    <dgm:cxn modelId="{24BF636F-E6E4-4D8B-B5A4-1EC00CA862C1}" type="presParOf" srcId="{1538681E-DFFF-4031-B284-8CDC5F811D33}" destId="{CDEA14B0-8EDE-4BB0-9D23-73B2A3991829}" srcOrd="10" destOrd="0" presId="urn:microsoft.com/office/officeart/2008/layout/VerticalCurvedList"/>
    <dgm:cxn modelId="{339D6DA1-D694-4966-9F19-1EBA8F4E0637}" type="presParOf" srcId="{CDEA14B0-8EDE-4BB0-9D23-73B2A3991829}" destId="{3A79E5B8-EEAB-45B1-9C2D-E4DBB19300ED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2DDED-EC43-409D-BA55-7BDBA0171A67}">
      <dsp:nvSpPr>
        <dsp:cNvPr id="0" name=""/>
        <dsp:cNvSpPr/>
      </dsp:nvSpPr>
      <dsp:spPr>
        <a:xfrm>
          <a:off x="-5392441" y="-832058"/>
          <a:ext cx="6470273" cy="6470273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E47D4-A022-435D-A0EC-FE4A9B2E7F2A}">
      <dsp:nvSpPr>
        <dsp:cNvPr id="0" name=""/>
        <dsp:cNvSpPr/>
      </dsp:nvSpPr>
      <dsp:spPr>
        <a:xfrm>
          <a:off x="883491" y="639807"/>
          <a:ext cx="7525638" cy="14666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9837" tIns="45720" rIns="45720" bIns="4572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600" b="1" kern="1200">
              <a:latin typeface="Calibri" panose="020F0502020204030204"/>
              <a:ea typeface="+mn-ea"/>
              <a:cs typeface="+mn-cs"/>
            </a:rPr>
            <a:t>Transparencia pasiva</a:t>
          </a:r>
          <a:endParaRPr lang="es-PE" sz="3600" b="1" kern="1200" dirty="0"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800" kern="1200">
              <a:latin typeface="Calibri" panose="020F0502020204030204"/>
              <a:ea typeface="+mn-ea"/>
              <a:cs typeface="+mn-cs"/>
            </a:rPr>
            <a:t>Acceso a la información pública a través de solicitudes.</a:t>
          </a:r>
          <a:endParaRPr lang="es-PE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883491" y="639807"/>
        <a:ext cx="7525638" cy="1466621"/>
      </dsp:txXfrm>
    </dsp:sp>
    <dsp:sp modelId="{89B5F1DA-1D73-4451-9F70-2AF732590DFD}">
      <dsp:nvSpPr>
        <dsp:cNvPr id="0" name=""/>
        <dsp:cNvSpPr/>
      </dsp:nvSpPr>
      <dsp:spPr>
        <a:xfrm>
          <a:off x="25352" y="514979"/>
          <a:ext cx="1716278" cy="171627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A3F3E4-FE5D-4CBF-BD97-EF38DD945EB7}">
      <dsp:nvSpPr>
        <dsp:cNvPr id="0" name=""/>
        <dsp:cNvSpPr/>
      </dsp:nvSpPr>
      <dsp:spPr>
        <a:xfrm>
          <a:off x="883491" y="2667707"/>
          <a:ext cx="7525638" cy="1530659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9837" tIns="45720" rIns="45720" bIns="4572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600" b="1" kern="1200">
              <a:latin typeface="Calibri" panose="020F0502020204030204"/>
              <a:ea typeface="+mn-ea"/>
              <a:cs typeface="+mn-cs"/>
            </a:rPr>
            <a:t>Transparencia activa</a:t>
          </a:r>
          <a:endParaRPr lang="es-PE" sz="3600" b="1" kern="1200" dirty="0">
            <a:latin typeface="Calibri" panose="020F0502020204030204"/>
            <a:ea typeface="+mn-ea"/>
            <a:cs typeface="+mn-cs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800" kern="1200">
              <a:latin typeface="Calibri" panose="020F0502020204030204"/>
              <a:ea typeface="+mn-ea"/>
              <a:cs typeface="+mn-cs"/>
            </a:rPr>
            <a:t>Publicidad de la información a través de diferentes medios (p.ej. portales de transparencia, portales institucionales), sea porque se trata de una obligación legal, o aun no siéndolo.</a:t>
          </a:r>
          <a:endParaRPr lang="es-PE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883491" y="2667707"/>
        <a:ext cx="7525638" cy="1530659"/>
      </dsp:txXfrm>
    </dsp:sp>
    <dsp:sp modelId="{1A0A5A82-25CE-4AE4-AFC7-2AC2B969B4E5}">
      <dsp:nvSpPr>
        <dsp:cNvPr id="0" name=""/>
        <dsp:cNvSpPr/>
      </dsp:nvSpPr>
      <dsp:spPr>
        <a:xfrm>
          <a:off x="25352" y="2581557"/>
          <a:ext cx="1716278" cy="171627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4000" r="-4000"/>
          </a:stretch>
        </a:blip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09430-44E4-4EA5-B1A8-E9BF6C804AD6}">
      <dsp:nvSpPr>
        <dsp:cNvPr id="0" name=""/>
        <dsp:cNvSpPr/>
      </dsp:nvSpPr>
      <dsp:spPr>
        <a:xfrm>
          <a:off x="262907" y="0"/>
          <a:ext cx="2427621" cy="3513096"/>
        </a:xfrm>
        <a:prstGeom prst="triangl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DE9AD0-98FB-41AF-8A9C-EDD92E1A37EB}">
      <dsp:nvSpPr>
        <dsp:cNvPr id="0" name=""/>
        <dsp:cNvSpPr/>
      </dsp:nvSpPr>
      <dsp:spPr>
        <a:xfrm>
          <a:off x="536936" y="387342"/>
          <a:ext cx="2008324" cy="8316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PE" sz="1400" b="1" kern="1200" dirty="0">
              <a:latin typeface="Arial Narrow" panose="020B0606020202030204" pitchFamily="34" charset="0"/>
            </a:rPr>
            <a:t>Mantener actualizada la información del  PTE</a:t>
          </a:r>
        </a:p>
      </dsp:txBody>
      <dsp:txXfrm>
        <a:off x="577532" y="427938"/>
        <a:ext cx="1927132" cy="750423"/>
      </dsp:txXfrm>
    </dsp:sp>
    <dsp:sp modelId="{73744933-C935-46C4-A876-53D146EF3657}">
      <dsp:nvSpPr>
        <dsp:cNvPr id="0" name=""/>
        <dsp:cNvSpPr/>
      </dsp:nvSpPr>
      <dsp:spPr>
        <a:xfrm>
          <a:off x="344267" y="1526190"/>
          <a:ext cx="2306621" cy="8316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PE" sz="1600" b="1" kern="1200" dirty="0">
              <a:latin typeface="Arial Narrow" panose="020B0606020202030204" pitchFamily="34" charset="0"/>
            </a:rPr>
            <a:t>Recabar la información a ser difundida en el PTE </a:t>
          </a:r>
        </a:p>
      </dsp:txBody>
      <dsp:txXfrm>
        <a:off x="384863" y="1566786"/>
        <a:ext cx="2225429" cy="750423"/>
      </dsp:txXfrm>
    </dsp:sp>
    <dsp:sp modelId="{19B6A76B-2D76-4038-BD1C-A3BD1D3E484E}">
      <dsp:nvSpPr>
        <dsp:cNvPr id="0" name=""/>
        <dsp:cNvSpPr/>
      </dsp:nvSpPr>
      <dsp:spPr>
        <a:xfrm>
          <a:off x="0" y="2626941"/>
          <a:ext cx="2953945" cy="8316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PE" sz="1600" b="1" kern="1200" dirty="0">
              <a:latin typeface="Arial Narrow" panose="020B0606020202030204" pitchFamily="34" charset="0"/>
            </a:rPr>
            <a:t>Elaborar el PTE</a:t>
          </a:r>
        </a:p>
      </dsp:txBody>
      <dsp:txXfrm>
        <a:off x="40596" y="2667537"/>
        <a:ext cx="2872753" cy="75042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C4419-87B8-452D-A43E-4B8FD0C7707F}">
      <dsp:nvSpPr>
        <dsp:cNvPr id="0" name=""/>
        <dsp:cNvSpPr/>
      </dsp:nvSpPr>
      <dsp:spPr>
        <a:xfrm rot="4396374">
          <a:off x="1506781" y="604998"/>
          <a:ext cx="2624580" cy="1830317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BA14F1-27EC-4951-A405-12557A8E1E12}">
      <dsp:nvSpPr>
        <dsp:cNvPr id="0" name=""/>
        <dsp:cNvSpPr/>
      </dsp:nvSpPr>
      <dsp:spPr>
        <a:xfrm>
          <a:off x="2489957" y="843991"/>
          <a:ext cx="66278" cy="66278"/>
        </a:xfrm>
        <a:prstGeom prst="ellips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E4B554-0373-4105-8642-621CC5361A8E}">
      <dsp:nvSpPr>
        <dsp:cNvPr id="0" name=""/>
        <dsp:cNvSpPr/>
      </dsp:nvSpPr>
      <dsp:spPr>
        <a:xfrm>
          <a:off x="2943785" y="1210045"/>
          <a:ext cx="66278" cy="66278"/>
        </a:xfrm>
        <a:prstGeom prst="ellips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F4DF00-DFFD-4C78-8BB1-F49375822A86}">
      <dsp:nvSpPr>
        <dsp:cNvPr id="0" name=""/>
        <dsp:cNvSpPr/>
      </dsp:nvSpPr>
      <dsp:spPr>
        <a:xfrm>
          <a:off x="3283905" y="1638121"/>
          <a:ext cx="66278" cy="66278"/>
        </a:xfrm>
        <a:prstGeom prst="ellips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B21385-CAA7-4D81-A0CF-3E4DAE820F61}">
      <dsp:nvSpPr>
        <dsp:cNvPr id="0" name=""/>
        <dsp:cNvSpPr/>
      </dsp:nvSpPr>
      <dsp:spPr>
        <a:xfrm>
          <a:off x="1054864" y="0"/>
          <a:ext cx="1969124" cy="486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i="0" u="none" kern="1200" dirty="0">
              <a:latin typeface="Arial Narrow" panose="020B0606020202030204" pitchFamily="34" charset="0"/>
            </a:rPr>
            <a:t>1) Brindar la información que le sea requerida por el FRPTE</a:t>
          </a:r>
        </a:p>
      </dsp:txBody>
      <dsp:txXfrm>
        <a:off x="1054864" y="0"/>
        <a:ext cx="1969124" cy="486450"/>
      </dsp:txXfrm>
    </dsp:sp>
    <dsp:sp modelId="{51E0DA3B-3338-4DC6-8E87-BAB6E078CF6E}">
      <dsp:nvSpPr>
        <dsp:cNvPr id="0" name=""/>
        <dsp:cNvSpPr/>
      </dsp:nvSpPr>
      <dsp:spPr>
        <a:xfrm>
          <a:off x="552351" y="717317"/>
          <a:ext cx="1805947" cy="486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i="0" u="none" kern="1200" dirty="0">
              <a:latin typeface="Arial Narrow" panose="020B0606020202030204" pitchFamily="34" charset="0"/>
            </a:rPr>
            <a:t>2) Entregar la información  en los plazos establecidos</a:t>
          </a:r>
        </a:p>
      </dsp:txBody>
      <dsp:txXfrm>
        <a:off x="552351" y="717317"/>
        <a:ext cx="1805947" cy="486450"/>
      </dsp:txXfrm>
    </dsp:sp>
    <dsp:sp modelId="{A3B4B6D2-35D4-4D87-9187-654C9754D9C6}">
      <dsp:nvSpPr>
        <dsp:cNvPr id="0" name=""/>
        <dsp:cNvSpPr/>
      </dsp:nvSpPr>
      <dsp:spPr>
        <a:xfrm>
          <a:off x="2881478" y="735865"/>
          <a:ext cx="2069294" cy="486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i="0" u="none" kern="1200" dirty="0">
              <a:latin typeface="Arial Narrow" panose="020B0606020202030204" pitchFamily="34" charset="0"/>
            </a:rPr>
            <a:t>3) La autenticidad de la información que entrega al FRPTE</a:t>
          </a:r>
        </a:p>
      </dsp:txBody>
      <dsp:txXfrm>
        <a:off x="2881478" y="735865"/>
        <a:ext cx="2069294" cy="486450"/>
      </dsp:txXfrm>
    </dsp:sp>
    <dsp:sp modelId="{5757CE09-CB8C-4A07-9F27-FE823DC110B4}">
      <dsp:nvSpPr>
        <dsp:cNvPr id="0" name=""/>
        <dsp:cNvSpPr/>
      </dsp:nvSpPr>
      <dsp:spPr>
        <a:xfrm>
          <a:off x="784177" y="1572399"/>
          <a:ext cx="2424287" cy="486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i="0" u="none" kern="1200" dirty="0">
              <a:latin typeface="Arial Narrow" panose="020B0606020202030204" pitchFamily="34" charset="0"/>
            </a:rPr>
            <a:t>4) Informar en caso no tenga la información (</a:t>
          </a:r>
          <a:r>
            <a:rPr lang="es-PE" sz="1400" b="1" i="0" u="sng" kern="1200" dirty="0">
              <a:latin typeface="Arial Narrow" panose="020B0606020202030204" pitchFamily="34" charset="0"/>
            </a:rPr>
            <a:t>aviso de sinceramiento)</a:t>
          </a:r>
        </a:p>
      </dsp:txBody>
      <dsp:txXfrm>
        <a:off x="784177" y="1572399"/>
        <a:ext cx="2424287" cy="486450"/>
      </dsp:txXfrm>
    </dsp:sp>
    <dsp:sp modelId="{80D90FE2-14D7-4E4B-94D3-C3B79941D960}">
      <dsp:nvSpPr>
        <dsp:cNvPr id="0" name=""/>
        <dsp:cNvSpPr/>
      </dsp:nvSpPr>
      <dsp:spPr>
        <a:xfrm>
          <a:off x="3003010" y="2553864"/>
          <a:ext cx="1672173" cy="486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i="0" u="none" kern="1200" dirty="0">
              <a:latin typeface="Arial Narrow" panose="020B0606020202030204" pitchFamily="34" charset="0"/>
            </a:rPr>
            <a:t>    </a:t>
          </a:r>
        </a:p>
      </dsp:txBody>
      <dsp:txXfrm>
        <a:off x="3003010" y="2553864"/>
        <a:ext cx="1672173" cy="4864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97D56-5F39-47CE-A278-029A521A84BA}">
      <dsp:nvSpPr>
        <dsp:cNvPr id="0" name=""/>
        <dsp:cNvSpPr/>
      </dsp:nvSpPr>
      <dsp:spPr>
        <a:xfrm>
          <a:off x="0" y="1561"/>
          <a:ext cx="7157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64BBB-4F54-47D5-98EA-B62F8ADCC293}">
      <dsp:nvSpPr>
        <dsp:cNvPr id="0" name=""/>
        <dsp:cNvSpPr/>
      </dsp:nvSpPr>
      <dsp:spPr>
        <a:xfrm>
          <a:off x="0" y="1561"/>
          <a:ext cx="1431450" cy="1065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endParaRPr lang="es-PE" sz="4900" kern="1200" dirty="0"/>
        </a:p>
      </dsp:txBody>
      <dsp:txXfrm>
        <a:off x="0" y="1561"/>
        <a:ext cx="1431450" cy="1065229"/>
      </dsp:txXfrm>
    </dsp:sp>
    <dsp:sp modelId="{46000B91-87BF-4A1C-B8A4-A015C2139DD4}">
      <dsp:nvSpPr>
        <dsp:cNvPr id="0" name=""/>
        <dsp:cNvSpPr/>
      </dsp:nvSpPr>
      <dsp:spPr>
        <a:xfrm>
          <a:off x="2790597" y="33405"/>
          <a:ext cx="3971789" cy="495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/>
            <a:t>Sistema Integrado de Administración Financiera – SIAF </a:t>
          </a:r>
        </a:p>
      </dsp:txBody>
      <dsp:txXfrm>
        <a:off x="2790597" y="33405"/>
        <a:ext cx="3971789" cy="495165"/>
      </dsp:txXfrm>
    </dsp:sp>
    <dsp:sp modelId="{4BC84B76-A6CC-430A-A968-3D466F3D9B29}">
      <dsp:nvSpPr>
        <dsp:cNvPr id="0" name=""/>
        <dsp:cNvSpPr/>
      </dsp:nvSpPr>
      <dsp:spPr>
        <a:xfrm>
          <a:off x="1431450" y="521485"/>
          <a:ext cx="572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ACEF7-4BF6-48F7-B71D-A714DD03B24F}">
      <dsp:nvSpPr>
        <dsp:cNvPr id="0" name=""/>
        <dsp:cNvSpPr/>
      </dsp:nvSpPr>
      <dsp:spPr>
        <a:xfrm>
          <a:off x="2943756" y="521341"/>
          <a:ext cx="3482647" cy="495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/>
            <a:t>Sistema nacional de Inversión Pública – SNIP</a:t>
          </a:r>
        </a:p>
      </dsp:txBody>
      <dsp:txXfrm>
        <a:off x="2943756" y="521341"/>
        <a:ext cx="3482647" cy="495165"/>
      </dsp:txXfrm>
    </dsp:sp>
    <dsp:sp modelId="{B8FEB682-F0A2-4973-A57B-A9F4352C6B5E}">
      <dsp:nvSpPr>
        <dsp:cNvPr id="0" name=""/>
        <dsp:cNvSpPr/>
      </dsp:nvSpPr>
      <dsp:spPr>
        <a:xfrm>
          <a:off x="1431450" y="1041408"/>
          <a:ext cx="572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66E0C-4337-4C7F-987B-844156D9BA61}">
      <dsp:nvSpPr>
        <dsp:cNvPr id="0" name=""/>
        <dsp:cNvSpPr/>
      </dsp:nvSpPr>
      <dsp:spPr>
        <a:xfrm>
          <a:off x="0" y="1066791"/>
          <a:ext cx="7157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0A217-95ED-4F77-ADA4-F55B8D13F130}">
      <dsp:nvSpPr>
        <dsp:cNvPr id="0" name=""/>
        <dsp:cNvSpPr/>
      </dsp:nvSpPr>
      <dsp:spPr>
        <a:xfrm>
          <a:off x="0" y="1066791"/>
          <a:ext cx="1431450" cy="1065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4900" kern="1200" dirty="0"/>
        </a:p>
      </dsp:txBody>
      <dsp:txXfrm>
        <a:off x="0" y="1066791"/>
        <a:ext cx="1431450" cy="1065229"/>
      </dsp:txXfrm>
    </dsp:sp>
    <dsp:sp modelId="{01B55597-B07C-454A-A822-0152C8915FB5}">
      <dsp:nvSpPr>
        <dsp:cNvPr id="0" name=""/>
        <dsp:cNvSpPr/>
      </dsp:nvSpPr>
      <dsp:spPr>
        <a:xfrm>
          <a:off x="2811048" y="1150939"/>
          <a:ext cx="3748231" cy="967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000" b="1" kern="1200" dirty="0">
              <a:sym typeface="+mn-ea"/>
            </a:rPr>
            <a:t>Sistema Electrónico de Contrataciones del Estado – SEACE</a:t>
          </a:r>
          <a:endParaRPr lang="es-PE" sz="2000" b="1" kern="1200" dirty="0"/>
        </a:p>
      </dsp:txBody>
      <dsp:txXfrm>
        <a:off x="2811048" y="1150939"/>
        <a:ext cx="3748231" cy="967444"/>
      </dsp:txXfrm>
    </dsp:sp>
    <dsp:sp modelId="{5D8965FF-E5FC-4073-B988-CF59B93865BA}">
      <dsp:nvSpPr>
        <dsp:cNvPr id="0" name=""/>
        <dsp:cNvSpPr/>
      </dsp:nvSpPr>
      <dsp:spPr>
        <a:xfrm>
          <a:off x="1431450" y="2082608"/>
          <a:ext cx="572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62C03-65C1-4043-9448-C56555F59B21}">
      <dsp:nvSpPr>
        <dsp:cNvPr id="0" name=""/>
        <dsp:cNvSpPr/>
      </dsp:nvSpPr>
      <dsp:spPr>
        <a:xfrm>
          <a:off x="0" y="2132020"/>
          <a:ext cx="71572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EC7FC9-8BDC-4E58-81F9-6CB5BDBEBFEE}">
      <dsp:nvSpPr>
        <dsp:cNvPr id="0" name=""/>
        <dsp:cNvSpPr/>
      </dsp:nvSpPr>
      <dsp:spPr>
        <a:xfrm>
          <a:off x="0" y="2132020"/>
          <a:ext cx="1431450" cy="1065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4900" kern="1200" dirty="0"/>
        </a:p>
      </dsp:txBody>
      <dsp:txXfrm>
        <a:off x="0" y="2132020"/>
        <a:ext cx="1431450" cy="1065229"/>
      </dsp:txXfrm>
    </dsp:sp>
    <dsp:sp modelId="{BD6B2DC6-D5A7-4EBF-921B-E49A1159DC82}">
      <dsp:nvSpPr>
        <dsp:cNvPr id="0" name=""/>
        <dsp:cNvSpPr/>
      </dsp:nvSpPr>
      <dsp:spPr>
        <a:xfrm>
          <a:off x="3017695" y="2166500"/>
          <a:ext cx="3339545" cy="967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kern="1200" dirty="0">
            <a:sym typeface="+mn-ea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>
              <a:sym typeface="+mn-ea"/>
            </a:rPr>
            <a:t>INFOBRAS</a:t>
          </a:r>
          <a:endParaRPr lang="es-PE" sz="2400" b="1" kern="1200" dirty="0"/>
        </a:p>
      </dsp:txBody>
      <dsp:txXfrm>
        <a:off x="3017695" y="2166500"/>
        <a:ext cx="3339545" cy="967444"/>
      </dsp:txXfrm>
    </dsp:sp>
    <dsp:sp modelId="{366E7DEF-C3AA-4065-AE0F-F60485493604}">
      <dsp:nvSpPr>
        <dsp:cNvPr id="0" name=""/>
        <dsp:cNvSpPr/>
      </dsp:nvSpPr>
      <dsp:spPr>
        <a:xfrm>
          <a:off x="1431450" y="3147837"/>
          <a:ext cx="572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42DF8-8E38-427C-B741-185595899BBA}">
      <dsp:nvSpPr>
        <dsp:cNvPr id="0" name=""/>
        <dsp:cNvSpPr/>
      </dsp:nvSpPr>
      <dsp:spPr>
        <a:xfrm>
          <a:off x="2333494" y="1816430"/>
          <a:ext cx="1586723" cy="15294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TRIBUNAL</a:t>
          </a:r>
        </a:p>
      </dsp:txBody>
      <dsp:txXfrm>
        <a:off x="2565864" y="2040406"/>
        <a:ext cx="1121983" cy="1081449"/>
      </dsp:txXfrm>
    </dsp:sp>
    <dsp:sp modelId="{9D38BE44-59AC-4FF7-B6F4-72B1F8312556}">
      <dsp:nvSpPr>
        <dsp:cNvPr id="0" name=""/>
        <dsp:cNvSpPr/>
      </dsp:nvSpPr>
      <dsp:spPr>
        <a:xfrm rot="12491122">
          <a:off x="700219" y="1478038"/>
          <a:ext cx="1894081" cy="43587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9C1687-508F-40A5-86ED-4E1393409F77}">
      <dsp:nvSpPr>
        <dsp:cNvPr id="0" name=""/>
        <dsp:cNvSpPr/>
      </dsp:nvSpPr>
      <dsp:spPr>
        <a:xfrm>
          <a:off x="0" y="799329"/>
          <a:ext cx="1772634" cy="1162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Establece precedentes vinculantes</a:t>
          </a:r>
          <a:endParaRPr lang="es-PE" sz="1600" kern="1200" dirty="0"/>
        </a:p>
      </dsp:txBody>
      <dsp:txXfrm>
        <a:off x="34044" y="833373"/>
        <a:ext cx="1704546" cy="1094256"/>
      </dsp:txXfrm>
    </dsp:sp>
    <dsp:sp modelId="{8041F16A-0FD1-4464-B9A6-C34B853EECCD}">
      <dsp:nvSpPr>
        <dsp:cNvPr id="0" name=""/>
        <dsp:cNvSpPr/>
      </dsp:nvSpPr>
      <dsp:spPr>
        <a:xfrm rot="16067537">
          <a:off x="2423668" y="1026336"/>
          <a:ext cx="1168684" cy="43587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5BB29C-EA79-4A95-BA7F-46E17A151B98}">
      <dsp:nvSpPr>
        <dsp:cNvPr id="0" name=""/>
        <dsp:cNvSpPr/>
      </dsp:nvSpPr>
      <dsp:spPr>
        <a:xfrm>
          <a:off x="2163438" y="0"/>
          <a:ext cx="1772634" cy="1162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Resolutiva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/>
            <a:t>RECURSO DE APELACIÓN</a:t>
          </a:r>
        </a:p>
      </dsp:txBody>
      <dsp:txXfrm>
        <a:off x="2197482" y="34044"/>
        <a:ext cx="1704546" cy="1094256"/>
      </dsp:txXfrm>
    </dsp:sp>
    <dsp:sp modelId="{2FDBD68F-1724-4BD5-BAF1-43F22C44C8B0}">
      <dsp:nvSpPr>
        <dsp:cNvPr id="0" name=""/>
        <dsp:cNvSpPr/>
      </dsp:nvSpPr>
      <dsp:spPr>
        <a:xfrm rot="19684658">
          <a:off x="3609397" y="1482261"/>
          <a:ext cx="1499247" cy="43587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7FB66D-B3CB-4C21-A276-BDB0BB581395}">
      <dsp:nvSpPr>
        <dsp:cNvPr id="0" name=""/>
        <dsp:cNvSpPr/>
      </dsp:nvSpPr>
      <dsp:spPr>
        <a:xfrm>
          <a:off x="4253410" y="745965"/>
          <a:ext cx="1772634" cy="11623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Emite opinión técnica vinculante</a:t>
          </a:r>
        </a:p>
      </dsp:txBody>
      <dsp:txXfrm>
        <a:off x="4287454" y="780009"/>
        <a:ext cx="1704546" cy="109425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218AA5-D7E6-4280-9FE5-D0B10914561E}">
      <dsp:nvSpPr>
        <dsp:cNvPr id="0" name=""/>
        <dsp:cNvSpPr/>
      </dsp:nvSpPr>
      <dsp:spPr>
        <a:xfrm>
          <a:off x="628156" y="1587676"/>
          <a:ext cx="395003" cy="1129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501" y="0"/>
              </a:lnTo>
              <a:lnTo>
                <a:pt x="197501" y="1129011"/>
              </a:lnTo>
              <a:lnTo>
                <a:pt x="395003" y="1129011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795755" y="2122279"/>
        <a:ext cx="59805" cy="59805"/>
      </dsp:txXfrm>
    </dsp:sp>
    <dsp:sp modelId="{87F8C843-929A-437B-A0A2-19E09FD4F2FF}">
      <dsp:nvSpPr>
        <dsp:cNvPr id="0" name=""/>
        <dsp:cNvSpPr/>
      </dsp:nvSpPr>
      <dsp:spPr>
        <a:xfrm>
          <a:off x="628156" y="1587676"/>
          <a:ext cx="395003" cy="3763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501" y="0"/>
              </a:lnTo>
              <a:lnTo>
                <a:pt x="197501" y="376337"/>
              </a:lnTo>
              <a:lnTo>
                <a:pt x="395003" y="376337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812018" y="1762205"/>
        <a:ext cx="27278" cy="27278"/>
      </dsp:txXfrm>
    </dsp:sp>
    <dsp:sp modelId="{75901C31-530C-4D47-B88E-B0626FEDA687}">
      <dsp:nvSpPr>
        <dsp:cNvPr id="0" name=""/>
        <dsp:cNvSpPr/>
      </dsp:nvSpPr>
      <dsp:spPr>
        <a:xfrm>
          <a:off x="628156" y="1211339"/>
          <a:ext cx="395003" cy="376337"/>
        </a:xfrm>
        <a:custGeom>
          <a:avLst/>
          <a:gdLst/>
          <a:ahLst/>
          <a:cxnLst/>
          <a:rect l="0" t="0" r="0" b="0"/>
          <a:pathLst>
            <a:path>
              <a:moveTo>
                <a:pt x="0" y="376337"/>
              </a:moveTo>
              <a:lnTo>
                <a:pt x="197501" y="376337"/>
              </a:lnTo>
              <a:lnTo>
                <a:pt x="197501" y="0"/>
              </a:lnTo>
              <a:lnTo>
                <a:pt x="395003" y="0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812018" y="1385868"/>
        <a:ext cx="27278" cy="27278"/>
      </dsp:txXfrm>
    </dsp:sp>
    <dsp:sp modelId="{34C7732A-818B-40A1-93EC-B84531BDF4D0}">
      <dsp:nvSpPr>
        <dsp:cNvPr id="0" name=""/>
        <dsp:cNvSpPr/>
      </dsp:nvSpPr>
      <dsp:spPr>
        <a:xfrm>
          <a:off x="628156" y="458665"/>
          <a:ext cx="395003" cy="1129011"/>
        </a:xfrm>
        <a:custGeom>
          <a:avLst/>
          <a:gdLst/>
          <a:ahLst/>
          <a:cxnLst/>
          <a:rect l="0" t="0" r="0" b="0"/>
          <a:pathLst>
            <a:path>
              <a:moveTo>
                <a:pt x="0" y="1129011"/>
              </a:moveTo>
              <a:lnTo>
                <a:pt x="197501" y="1129011"/>
              </a:lnTo>
              <a:lnTo>
                <a:pt x="197501" y="0"/>
              </a:lnTo>
              <a:lnTo>
                <a:pt x="395003" y="0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795755" y="993268"/>
        <a:ext cx="59805" cy="59805"/>
      </dsp:txXfrm>
    </dsp:sp>
    <dsp:sp modelId="{F96061C7-8D25-41F1-81C6-3D2CDF69F50A}">
      <dsp:nvSpPr>
        <dsp:cNvPr id="0" name=""/>
        <dsp:cNvSpPr/>
      </dsp:nvSpPr>
      <dsp:spPr>
        <a:xfrm rot="16200000">
          <a:off x="-769673" y="1354145"/>
          <a:ext cx="2328599" cy="467061"/>
        </a:xfrm>
        <a:prstGeom prst="rect">
          <a:avLst/>
        </a:prstGeom>
        <a:solidFill>
          <a:srgbClr val="CC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200" kern="1200" dirty="0"/>
            <a:t>MUY GRAVES</a:t>
          </a:r>
          <a:endParaRPr lang="es-PE" sz="3200" kern="1200" dirty="0"/>
        </a:p>
      </dsp:txBody>
      <dsp:txXfrm>
        <a:off x="-769673" y="1354145"/>
        <a:ext cx="2328599" cy="467061"/>
      </dsp:txXfrm>
    </dsp:sp>
    <dsp:sp modelId="{23DE828C-65F2-4520-ABFC-E8A97739A523}">
      <dsp:nvSpPr>
        <dsp:cNvPr id="0" name=""/>
        <dsp:cNvSpPr/>
      </dsp:nvSpPr>
      <dsp:spPr>
        <a:xfrm>
          <a:off x="1023159" y="157595"/>
          <a:ext cx="5528289" cy="602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Sustraer, destruir, extraviar, alterar y/o mutilar, total o parcialmente, la información</a:t>
          </a:r>
          <a:r>
            <a:rPr lang="es-ES" sz="1400" kern="1200" dirty="0"/>
            <a:t> en poder del Estado o las solicitudes de acceso a la información.</a:t>
          </a:r>
          <a:endParaRPr lang="es-PE" sz="1400" kern="1200" dirty="0"/>
        </a:p>
      </dsp:txBody>
      <dsp:txXfrm>
        <a:off x="1023159" y="157595"/>
        <a:ext cx="5528289" cy="602139"/>
      </dsp:txXfrm>
    </dsp:sp>
    <dsp:sp modelId="{A05AEA1C-5DD9-425E-A3DF-F819B9C33968}">
      <dsp:nvSpPr>
        <dsp:cNvPr id="0" name=""/>
        <dsp:cNvSpPr/>
      </dsp:nvSpPr>
      <dsp:spPr>
        <a:xfrm>
          <a:off x="1023159" y="910269"/>
          <a:ext cx="5473700" cy="602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Emitir directivas, lineamientos y otras disposiciones de administración internas u órdenes que contravengan el régimen jurídico de la transparencia y acceso a la información pública.</a:t>
          </a:r>
        </a:p>
      </dsp:txBody>
      <dsp:txXfrm>
        <a:off x="1023159" y="910269"/>
        <a:ext cx="5473700" cy="602139"/>
      </dsp:txXfrm>
    </dsp:sp>
    <dsp:sp modelId="{F0BB07E4-DC9B-45D4-B7FF-0E436B0CFD85}">
      <dsp:nvSpPr>
        <dsp:cNvPr id="0" name=""/>
        <dsp:cNvSpPr/>
      </dsp:nvSpPr>
      <dsp:spPr>
        <a:xfrm>
          <a:off x="1023159" y="1662943"/>
          <a:ext cx="5422922" cy="602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Negarse a cumplir con lo ordenado por la Autoridad.</a:t>
          </a:r>
        </a:p>
      </dsp:txBody>
      <dsp:txXfrm>
        <a:off x="1023159" y="1662943"/>
        <a:ext cx="5422922" cy="602139"/>
      </dsp:txXfrm>
    </dsp:sp>
    <dsp:sp modelId="{8A7B01AA-2DA7-4AEB-A4C0-0C7CF02FFEC2}">
      <dsp:nvSpPr>
        <dsp:cNvPr id="0" name=""/>
        <dsp:cNvSpPr/>
      </dsp:nvSpPr>
      <dsp:spPr>
        <a:xfrm>
          <a:off x="1023159" y="2415618"/>
          <a:ext cx="5532516" cy="602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Denegar solicitudes de acceso a la información sin expresar motivación, con motivación aparente o apartándose de los precedentes vinculantes, y doctrina jurisprudencial vinculante del TC.</a:t>
          </a:r>
        </a:p>
      </dsp:txBody>
      <dsp:txXfrm>
        <a:off x="1023159" y="2415618"/>
        <a:ext cx="5532516" cy="60213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3B4D3-21C3-4E8F-ABF6-E92A3EBE36EC}">
      <dsp:nvSpPr>
        <dsp:cNvPr id="0" name=""/>
        <dsp:cNvSpPr/>
      </dsp:nvSpPr>
      <dsp:spPr>
        <a:xfrm>
          <a:off x="649018" y="1587676"/>
          <a:ext cx="286889" cy="1366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3444" y="0"/>
              </a:lnTo>
              <a:lnTo>
                <a:pt x="143444" y="1366659"/>
              </a:lnTo>
              <a:lnTo>
                <a:pt x="286889" y="1366659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757552" y="2236094"/>
        <a:ext cx="69822" cy="69822"/>
      </dsp:txXfrm>
    </dsp:sp>
    <dsp:sp modelId="{C0B51444-3417-4732-A1F4-34BF0103B8B8}">
      <dsp:nvSpPr>
        <dsp:cNvPr id="0" name=""/>
        <dsp:cNvSpPr/>
      </dsp:nvSpPr>
      <dsp:spPr>
        <a:xfrm>
          <a:off x="649018" y="1587676"/>
          <a:ext cx="286889" cy="8199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3444" y="0"/>
              </a:lnTo>
              <a:lnTo>
                <a:pt x="143444" y="819995"/>
              </a:lnTo>
              <a:lnTo>
                <a:pt x="286889" y="819995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770744" y="1975955"/>
        <a:ext cx="43436" cy="43436"/>
      </dsp:txXfrm>
    </dsp:sp>
    <dsp:sp modelId="{DA860749-43DE-4ABA-B839-DBD0E17CC522}">
      <dsp:nvSpPr>
        <dsp:cNvPr id="0" name=""/>
        <dsp:cNvSpPr/>
      </dsp:nvSpPr>
      <dsp:spPr>
        <a:xfrm>
          <a:off x="649018" y="1587676"/>
          <a:ext cx="286889" cy="273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3444" y="0"/>
              </a:lnTo>
              <a:lnTo>
                <a:pt x="143444" y="273331"/>
              </a:lnTo>
              <a:lnTo>
                <a:pt x="286889" y="273331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782556" y="1714436"/>
        <a:ext cx="19812" cy="19812"/>
      </dsp:txXfrm>
    </dsp:sp>
    <dsp:sp modelId="{363FD8E9-58C4-4684-A483-41BAC4434A6E}">
      <dsp:nvSpPr>
        <dsp:cNvPr id="0" name=""/>
        <dsp:cNvSpPr/>
      </dsp:nvSpPr>
      <dsp:spPr>
        <a:xfrm>
          <a:off x="649018" y="1314344"/>
          <a:ext cx="286889" cy="273331"/>
        </a:xfrm>
        <a:custGeom>
          <a:avLst/>
          <a:gdLst/>
          <a:ahLst/>
          <a:cxnLst/>
          <a:rect l="0" t="0" r="0" b="0"/>
          <a:pathLst>
            <a:path>
              <a:moveTo>
                <a:pt x="0" y="273331"/>
              </a:moveTo>
              <a:lnTo>
                <a:pt x="143444" y="273331"/>
              </a:lnTo>
              <a:lnTo>
                <a:pt x="143444" y="0"/>
              </a:lnTo>
              <a:lnTo>
                <a:pt x="286889" y="0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782556" y="1441104"/>
        <a:ext cx="19812" cy="19812"/>
      </dsp:txXfrm>
    </dsp:sp>
    <dsp:sp modelId="{816A46E4-FA7E-4690-B15C-9A92F204E460}">
      <dsp:nvSpPr>
        <dsp:cNvPr id="0" name=""/>
        <dsp:cNvSpPr/>
      </dsp:nvSpPr>
      <dsp:spPr>
        <a:xfrm>
          <a:off x="649018" y="767681"/>
          <a:ext cx="286889" cy="819995"/>
        </a:xfrm>
        <a:custGeom>
          <a:avLst/>
          <a:gdLst/>
          <a:ahLst/>
          <a:cxnLst/>
          <a:rect l="0" t="0" r="0" b="0"/>
          <a:pathLst>
            <a:path>
              <a:moveTo>
                <a:pt x="0" y="819995"/>
              </a:moveTo>
              <a:lnTo>
                <a:pt x="143444" y="819995"/>
              </a:lnTo>
              <a:lnTo>
                <a:pt x="143444" y="0"/>
              </a:lnTo>
              <a:lnTo>
                <a:pt x="286889" y="0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770744" y="1155960"/>
        <a:ext cx="43436" cy="43436"/>
      </dsp:txXfrm>
    </dsp:sp>
    <dsp:sp modelId="{34C7732A-818B-40A1-93EC-B84531BDF4D0}">
      <dsp:nvSpPr>
        <dsp:cNvPr id="0" name=""/>
        <dsp:cNvSpPr/>
      </dsp:nvSpPr>
      <dsp:spPr>
        <a:xfrm>
          <a:off x="649018" y="221017"/>
          <a:ext cx="286889" cy="1366659"/>
        </a:xfrm>
        <a:custGeom>
          <a:avLst/>
          <a:gdLst/>
          <a:ahLst/>
          <a:cxnLst/>
          <a:rect l="0" t="0" r="0" b="0"/>
          <a:pathLst>
            <a:path>
              <a:moveTo>
                <a:pt x="0" y="1366659"/>
              </a:moveTo>
              <a:lnTo>
                <a:pt x="143444" y="1366659"/>
              </a:lnTo>
              <a:lnTo>
                <a:pt x="143444" y="0"/>
              </a:lnTo>
              <a:lnTo>
                <a:pt x="286889" y="0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757552" y="869435"/>
        <a:ext cx="69822" cy="69822"/>
      </dsp:txXfrm>
    </dsp:sp>
    <dsp:sp modelId="{F96061C7-8D25-41F1-81C6-3D2CDF69F50A}">
      <dsp:nvSpPr>
        <dsp:cNvPr id="0" name=""/>
        <dsp:cNvSpPr/>
      </dsp:nvSpPr>
      <dsp:spPr>
        <a:xfrm rot="16200000">
          <a:off x="-720517" y="1369011"/>
          <a:ext cx="2301741" cy="437330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600" kern="1200" dirty="0"/>
            <a:t>GRAVES</a:t>
          </a:r>
          <a:endParaRPr lang="es-PE" sz="3600" kern="1200" dirty="0"/>
        </a:p>
      </dsp:txBody>
      <dsp:txXfrm>
        <a:off x="-720517" y="1369011"/>
        <a:ext cx="2301741" cy="437330"/>
      </dsp:txXfrm>
    </dsp:sp>
    <dsp:sp modelId="{23DE828C-65F2-4520-ABFC-E8A97739A523}">
      <dsp:nvSpPr>
        <dsp:cNvPr id="0" name=""/>
        <dsp:cNvSpPr/>
      </dsp:nvSpPr>
      <dsp:spPr>
        <a:xfrm>
          <a:off x="935907" y="2352"/>
          <a:ext cx="4779729" cy="4373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/>
            <a:t>Negarse a recibir las solicitudes de acceso a la información</a:t>
          </a:r>
          <a:r>
            <a:rPr lang="es-ES" sz="1600" kern="1200" dirty="0"/>
            <a:t>.</a:t>
          </a:r>
          <a:endParaRPr lang="es-PE" sz="1600" kern="1200" dirty="0"/>
        </a:p>
      </dsp:txBody>
      <dsp:txXfrm>
        <a:off x="935907" y="2352"/>
        <a:ext cx="4779729" cy="437330"/>
      </dsp:txXfrm>
    </dsp:sp>
    <dsp:sp modelId="{397A9747-3257-459C-A9EC-2A1640152617}">
      <dsp:nvSpPr>
        <dsp:cNvPr id="0" name=""/>
        <dsp:cNvSpPr/>
      </dsp:nvSpPr>
      <dsp:spPr>
        <a:xfrm>
          <a:off x="935907" y="549015"/>
          <a:ext cx="4779729" cy="4373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Incumplir injustificadamente los plazos para atender las solicitudes de información.</a:t>
          </a:r>
          <a:endParaRPr lang="es-ES" sz="1600" kern="1200" dirty="0"/>
        </a:p>
      </dsp:txBody>
      <dsp:txXfrm>
        <a:off x="935907" y="549015"/>
        <a:ext cx="4779729" cy="437330"/>
      </dsp:txXfrm>
    </dsp:sp>
    <dsp:sp modelId="{B83CE4A2-FCC3-4F32-90CA-C6D43D669BFC}">
      <dsp:nvSpPr>
        <dsp:cNvPr id="0" name=""/>
        <dsp:cNvSpPr/>
      </dsp:nvSpPr>
      <dsp:spPr>
        <a:xfrm>
          <a:off x="935907" y="1095679"/>
          <a:ext cx="4779729" cy="4373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/>
            <a:t>No incorporar el procedimiento de acceso en el TUPA.</a:t>
          </a:r>
          <a:endParaRPr lang="es-ES_tradnl" sz="1600" kern="1200" dirty="0"/>
        </a:p>
      </dsp:txBody>
      <dsp:txXfrm>
        <a:off x="935907" y="1095679"/>
        <a:ext cx="4779729" cy="437330"/>
      </dsp:txXfrm>
    </dsp:sp>
    <dsp:sp modelId="{354F3F45-494C-48AD-A138-8F87BEFAFB24}">
      <dsp:nvSpPr>
        <dsp:cNvPr id="0" name=""/>
        <dsp:cNvSpPr/>
      </dsp:nvSpPr>
      <dsp:spPr>
        <a:xfrm>
          <a:off x="935907" y="1642342"/>
          <a:ext cx="4779729" cy="4373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/>
            <a:t>Aprobar o efectuar cobros adicionales, que no correspondan al costo de reproducción</a:t>
          </a:r>
          <a:r>
            <a:rPr lang="es-ES" sz="1600" kern="1200" dirty="0"/>
            <a:t>.</a:t>
          </a:r>
        </a:p>
      </dsp:txBody>
      <dsp:txXfrm>
        <a:off x="935907" y="1642342"/>
        <a:ext cx="4779729" cy="437330"/>
      </dsp:txXfrm>
    </dsp:sp>
    <dsp:sp modelId="{6152FA86-44BD-4231-A0CC-8E36DE7FD499}">
      <dsp:nvSpPr>
        <dsp:cNvPr id="0" name=""/>
        <dsp:cNvSpPr/>
      </dsp:nvSpPr>
      <dsp:spPr>
        <a:xfrm>
          <a:off x="935907" y="2189006"/>
          <a:ext cx="4779729" cy="4373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No remitir, dentro del plazo establecido, la información requerida por la Autoridad.</a:t>
          </a:r>
          <a:endParaRPr lang="es-ES" sz="1600" kern="1200" dirty="0"/>
        </a:p>
      </dsp:txBody>
      <dsp:txXfrm>
        <a:off x="935907" y="2189006"/>
        <a:ext cx="4779729" cy="437330"/>
      </dsp:txXfrm>
    </dsp:sp>
    <dsp:sp modelId="{97BAD032-28B4-4267-A170-28D04FEB54FD}">
      <dsp:nvSpPr>
        <dsp:cNvPr id="0" name=""/>
        <dsp:cNvSpPr/>
      </dsp:nvSpPr>
      <dsp:spPr>
        <a:xfrm>
          <a:off x="935907" y="2735670"/>
          <a:ext cx="4779729" cy="4373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Incumplir con la obligación de colaboración con la Autoridad.</a:t>
          </a:r>
          <a:endParaRPr lang="es-ES_tradnl" sz="1600" kern="1200" dirty="0"/>
        </a:p>
      </dsp:txBody>
      <dsp:txXfrm>
        <a:off x="935907" y="2735670"/>
        <a:ext cx="4779729" cy="43733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AE5EC-A701-4868-9DA9-6A286E9C5A92}">
      <dsp:nvSpPr>
        <dsp:cNvPr id="0" name=""/>
        <dsp:cNvSpPr/>
      </dsp:nvSpPr>
      <dsp:spPr>
        <a:xfrm>
          <a:off x="709565" y="1587676"/>
          <a:ext cx="395003" cy="752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501" y="0"/>
              </a:lnTo>
              <a:lnTo>
                <a:pt x="197501" y="752674"/>
              </a:lnTo>
              <a:lnTo>
                <a:pt x="395003" y="752674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885816" y="1942762"/>
        <a:ext cx="42501" cy="42501"/>
      </dsp:txXfrm>
    </dsp:sp>
    <dsp:sp modelId="{D649E78E-611D-4344-BD67-7828BCB8CC6D}">
      <dsp:nvSpPr>
        <dsp:cNvPr id="0" name=""/>
        <dsp:cNvSpPr/>
      </dsp:nvSpPr>
      <dsp:spPr>
        <a:xfrm>
          <a:off x="709565" y="1541956"/>
          <a:ext cx="3950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5003" y="45720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897192" y="1577801"/>
        <a:ext cx="19750" cy="19750"/>
      </dsp:txXfrm>
    </dsp:sp>
    <dsp:sp modelId="{34C7732A-818B-40A1-93EC-B84531BDF4D0}">
      <dsp:nvSpPr>
        <dsp:cNvPr id="0" name=""/>
        <dsp:cNvSpPr/>
      </dsp:nvSpPr>
      <dsp:spPr>
        <a:xfrm>
          <a:off x="709565" y="835002"/>
          <a:ext cx="395003" cy="752674"/>
        </a:xfrm>
        <a:custGeom>
          <a:avLst/>
          <a:gdLst/>
          <a:ahLst/>
          <a:cxnLst/>
          <a:rect l="0" t="0" r="0" b="0"/>
          <a:pathLst>
            <a:path>
              <a:moveTo>
                <a:pt x="0" y="752674"/>
              </a:moveTo>
              <a:lnTo>
                <a:pt x="197501" y="752674"/>
              </a:lnTo>
              <a:lnTo>
                <a:pt x="197501" y="0"/>
              </a:lnTo>
              <a:lnTo>
                <a:pt x="395003" y="0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885816" y="1190088"/>
        <a:ext cx="42501" cy="42501"/>
      </dsp:txXfrm>
    </dsp:sp>
    <dsp:sp modelId="{F96061C7-8D25-41F1-81C6-3D2CDF69F50A}">
      <dsp:nvSpPr>
        <dsp:cNvPr id="0" name=""/>
        <dsp:cNvSpPr/>
      </dsp:nvSpPr>
      <dsp:spPr>
        <a:xfrm rot="16200000">
          <a:off x="-624284" y="1365201"/>
          <a:ext cx="2222749" cy="444950"/>
        </a:xfrm>
        <a:prstGeom prst="rect">
          <a:avLst/>
        </a:prstGeom>
        <a:solidFill>
          <a:srgbClr val="FFCC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600" kern="1200" dirty="0"/>
            <a:t>LEVES</a:t>
          </a:r>
        </a:p>
      </dsp:txBody>
      <dsp:txXfrm>
        <a:off x="-624284" y="1365201"/>
        <a:ext cx="2222749" cy="444950"/>
      </dsp:txXfrm>
    </dsp:sp>
    <dsp:sp modelId="{23DE828C-65F2-4520-ABFC-E8A97739A523}">
      <dsp:nvSpPr>
        <dsp:cNvPr id="0" name=""/>
        <dsp:cNvSpPr/>
      </dsp:nvSpPr>
      <dsp:spPr>
        <a:xfrm>
          <a:off x="1104568" y="533932"/>
          <a:ext cx="4525198" cy="602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/>
            <a:t>Incumplimiento de encausar las solicitudes de informaci</a:t>
          </a:r>
          <a:r>
            <a:rPr lang="es-ES" sz="1600" kern="1200"/>
            <a:t>ón.</a:t>
          </a:r>
          <a:endParaRPr lang="es-PE" sz="1600" kern="1200" dirty="0"/>
        </a:p>
      </dsp:txBody>
      <dsp:txXfrm>
        <a:off x="1104568" y="533932"/>
        <a:ext cx="4525198" cy="602139"/>
      </dsp:txXfrm>
    </dsp:sp>
    <dsp:sp modelId="{BC54C312-0457-4EBB-940F-DCEC10DAAD7B}">
      <dsp:nvSpPr>
        <dsp:cNvPr id="0" name=""/>
        <dsp:cNvSpPr/>
      </dsp:nvSpPr>
      <dsp:spPr>
        <a:xfrm>
          <a:off x="1104568" y="1286606"/>
          <a:ext cx="4558141" cy="602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Falta de comunicación del uso del plazo al que hace referencia el inciso g) del artículo 11 de la Ley.</a:t>
          </a:r>
        </a:p>
      </dsp:txBody>
      <dsp:txXfrm>
        <a:off x="1104568" y="1286606"/>
        <a:ext cx="4558141" cy="602139"/>
      </dsp:txXfrm>
    </dsp:sp>
    <dsp:sp modelId="{9FCE1D1E-7703-4DA1-8692-BAEE8476A429}">
      <dsp:nvSpPr>
        <dsp:cNvPr id="0" name=""/>
        <dsp:cNvSpPr/>
      </dsp:nvSpPr>
      <dsp:spPr>
        <a:xfrm>
          <a:off x="1104568" y="2039280"/>
          <a:ext cx="4558141" cy="6021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Incumplir con la obligaciones de conservar la información que posee la Entidad Pública.</a:t>
          </a:r>
          <a:endParaRPr lang="es-ES_tradnl" sz="1600" kern="1200" dirty="0"/>
        </a:p>
      </dsp:txBody>
      <dsp:txXfrm>
        <a:off x="1104568" y="2039280"/>
        <a:ext cx="4558141" cy="60213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C6953-CE5C-46F0-9D39-539A10099115}">
      <dsp:nvSpPr>
        <dsp:cNvPr id="0" name=""/>
        <dsp:cNvSpPr/>
      </dsp:nvSpPr>
      <dsp:spPr>
        <a:xfrm>
          <a:off x="0" y="0"/>
          <a:ext cx="6676207" cy="0"/>
        </a:xfrm>
        <a:prstGeom prst="lin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FD0AE84-EF2B-43A7-A44E-F5B5E5C01379}">
      <dsp:nvSpPr>
        <dsp:cNvPr id="0" name=""/>
        <dsp:cNvSpPr/>
      </dsp:nvSpPr>
      <dsp:spPr>
        <a:xfrm>
          <a:off x="0" y="0"/>
          <a:ext cx="1217085" cy="2499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kern="1200" dirty="0"/>
            <a:t>Clases de sanciones:</a:t>
          </a:r>
          <a:endParaRPr lang="es-PE" sz="1900" kern="1200" dirty="0"/>
        </a:p>
      </dsp:txBody>
      <dsp:txXfrm>
        <a:off x="0" y="0"/>
        <a:ext cx="1217085" cy="2499493"/>
      </dsp:txXfrm>
    </dsp:sp>
    <dsp:sp modelId="{F4DD487F-5F35-42C3-87A7-985640DA238E}">
      <dsp:nvSpPr>
        <dsp:cNvPr id="0" name=""/>
        <dsp:cNvSpPr/>
      </dsp:nvSpPr>
      <dsp:spPr>
        <a:xfrm>
          <a:off x="1317228" y="23554"/>
          <a:ext cx="5240822" cy="471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/>
            <a:t>Amonestación</a:t>
          </a:r>
          <a:r>
            <a:rPr lang="es-ES" sz="1600" kern="1200" dirty="0"/>
            <a:t> escrita</a:t>
          </a:r>
          <a:endParaRPr lang="es-PE" sz="1600" kern="1200" dirty="0"/>
        </a:p>
      </dsp:txBody>
      <dsp:txXfrm>
        <a:off x="1317228" y="23554"/>
        <a:ext cx="5240822" cy="471095"/>
      </dsp:txXfrm>
    </dsp:sp>
    <dsp:sp modelId="{A9D01C5E-2612-45EA-AB92-A2E7B26506B8}">
      <dsp:nvSpPr>
        <dsp:cNvPr id="0" name=""/>
        <dsp:cNvSpPr/>
      </dsp:nvSpPr>
      <dsp:spPr>
        <a:xfrm>
          <a:off x="1217085" y="494650"/>
          <a:ext cx="5340965" cy="0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FE5865E3-735A-4B2C-B13D-FE98B29A15EF}">
      <dsp:nvSpPr>
        <dsp:cNvPr id="0" name=""/>
        <dsp:cNvSpPr/>
      </dsp:nvSpPr>
      <dsp:spPr>
        <a:xfrm>
          <a:off x="1317228" y="518205"/>
          <a:ext cx="5240822" cy="471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Suspensión sin goce de haber entre diez y ciento ochenta días</a:t>
          </a:r>
          <a:endParaRPr lang="es-PE" sz="1600" kern="1200" dirty="0"/>
        </a:p>
      </dsp:txBody>
      <dsp:txXfrm>
        <a:off x="1317228" y="518205"/>
        <a:ext cx="5240822" cy="471095"/>
      </dsp:txXfrm>
    </dsp:sp>
    <dsp:sp modelId="{37F2BC7C-ED95-43AA-BF1C-5B23CC1F7420}">
      <dsp:nvSpPr>
        <dsp:cNvPr id="0" name=""/>
        <dsp:cNvSpPr/>
      </dsp:nvSpPr>
      <dsp:spPr>
        <a:xfrm>
          <a:off x="1217085" y="989301"/>
          <a:ext cx="5340965" cy="0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2CD3E67-D507-4A09-9101-A4CA2A0CCCB5}">
      <dsp:nvSpPr>
        <dsp:cNvPr id="0" name=""/>
        <dsp:cNvSpPr/>
      </dsp:nvSpPr>
      <dsp:spPr>
        <a:xfrm>
          <a:off x="1317228" y="1012856"/>
          <a:ext cx="5240822" cy="471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Multa no mayor de 5 UIT</a:t>
          </a:r>
          <a:endParaRPr lang="es-PE" sz="1600" kern="1200" dirty="0"/>
        </a:p>
      </dsp:txBody>
      <dsp:txXfrm>
        <a:off x="1317228" y="1012856"/>
        <a:ext cx="5240822" cy="471095"/>
      </dsp:txXfrm>
    </dsp:sp>
    <dsp:sp modelId="{FA57144B-BA6F-4E36-B9A9-85CFF71EFE95}">
      <dsp:nvSpPr>
        <dsp:cNvPr id="0" name=""/>
        <dsp:cNvSpPr/>
      </dsp:nvSpPr>
      <dsp:spPr>
        <a:xfrm>
          <a:off x="1217085" y="1483951"/>
          <a:ext cx="5340965" cy="0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90260D1A-9DDB-417A-BA0A-91C6CAA641B3}">
      <dsp:nvSpPr>
        <dsp:cNvPr id="0" name=""/>
        <dsp:cNvSpPr/>
      </dsp:nvSpPr>
      <dsp:spPr>
        <a:xfrm>
          <a:off x="1317228" y="1507506"/>
          <a:ext cx="5240822" cy="471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Destitución</a:t>
          </a:r>
          <a:endParaRPr lang="es-PE" sz="1600" kern="1200" dirty="0"/>
        </a:p>
      </dsp:txBody>
      <dsp:txXfrm>
        <a:off x="1317228" y="1507506"/>
        <a:ext cx="5240822" cy="471095"/>
      </dsp:txXfrm>
    </dsp:sp>
    <dsp:sp modelId="{AC5B0561-8AC9-43FE-8E27-CCC5064671B3}">
      <dsp:nvSpPr>
        <dsp:cNvPr id="0" name=""/>
        <dsp:cNvSpPr/>
      </dsp:nvSpPr>
      <dsp:spPr>
        <a:xfrm>
          <a:off x="1217085" y="1978602"/>
          <a:ext cx="5340965" cy="0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A84EEC80-DA01-454D-AE75-40306AE3F387}">
      <dsp:nvSpPr>
        <dsp:cNvPr id="0" name=""/>
        <dsp:cNvSpPr/>
      </dsp:nvSpPr>
      <dsp:spPr>
        <a:xfrm>
          <a:off x="1317228" y="2002157"/>
          <a:ext cx="5240822" cy="471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Inhabilitación</a:t>
          </a:r>
          <a:endParaRPr lang="es-PE" sz="1600" kern="1200" dirty="0"/>
        </a:p>
      </dsp:txBody>
      <dsp:txXfrm>
        <a:off x="1317228" y="2002157"/>
        <a:ext cx="5240822" cy="471095"/>
      </dsp:txXfrm>
    </dsp:sp>
    <dsp:sp modelId="{371B1055-63B8-4FBC-9D64-24AFBAB32AAD}">
      <dsp:nvSpPr>
        <dsp:cNvPr id="0" name=""/>
        <dsp:cNvSpPr/>
      </dsp:nvSpPr>
      <dsp:spPr>
        <a:xfrm>
          <a:off x="1217085" y="2473253"/>
          <a:ext cx="5340965" cy="0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8DC9C-CB28-4E1C-B22C-B9F602DC11CA}">
      <dsp:nvSpPr>
        <dsp:cNvPr id="0" name=""/>
        <dsp:cNvSpPr/>
      </dsp:nvSpPr>
      <dsp:spPr>
        <a:xfrm>
          <a:off x="938" y="937893"/>
          <a:ext cx="0" cy="2620270"/>
        </a:xfrm>
        <a:prstGeom prst="lin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0E8E35-06A8-47F6-8003-B1B9649D4CAB}">
      <dsp:nvSpPr>
        <dsp:cNvPr id="0" name=""/>
        <dsp:cNvSpPr/>
      </dsp:nvSpPr>
      <dsp:spPr>
        <a:xfrm>
          <a:off x="73723" y="1025235"/>
          <a:ext cx="1378116" cy="117912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F4BAE4-34AF-4D80-9A24-FEA7902D29C3}">
      <dsp:nvSpPr>
        <dsp:cNvPr id="0" name=""/>
        <dsp:cNvSpPr/>
      </dsp:nvSpPr>
      <dsp:spPr>
        <a:xfrm>
          <a:off x="73723" y="2204357"/>
          <a:ext cx="1378116" cy="1353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 dirty="0"/>
            <a:t>Toda persona es titular del derecho de AIP </a:t>
          </a:r>
          <a:endParaRPr lang="es-PE" sz="1100" kern="1200" dirty="0"/>
        </a:p>
      </dsp:txBody>
      <dsp:txXfrm>
        <a:off x="73723" y="2204357"/>
        <a:ext cx="1378116" cy="1353806"/>
      </dsp:txXfrm>
    </dsp:sp>
    <dsp:sp modelId="{858E3E19-7EA8-41A2-BAD2-FF3C3F930A08}">
      <dsp:nvSpPr>
        <dsp:cNvPr id="0" name=""/>
        <dsp:cNvSpPr/>
      </dsp:nvSpPr>
      <dsp:spPr>
        <a:xfrm>
          <a:off x="938" y="646752"/>
          <a:ext cx="1455705" cy="29114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/>
            <a:t>Universalidad</a:t>
          </a:r>
          <a:endParaRPr lang="es-PE" sz="1200" b="1" kern="1200" dirty="0"/>
        </a:p>
      </dsp:txBody>
      <dsp:txXfrm>
        <a:off x="938" y="646752"/>
        <a:ext cx="1455705" cy="291141"/>
      </dsp:txXfrm>
    </dsp:sp>
    <dsp:sp modelId="{BD628CB1-6919-4A1C-8E03-ABD96E76C893}">
      <dsp:nvSpPr>
        <dsp:cNvPr id="0" name=""/>
        <dsp:cNvSpPr/>
      </dsp:nvSpPr>
      <dsp:spPr>
        <a:xfrm>
          <a:off x="1749197" y="937893"/>
          <a:ext cx="0" cy="2620270"/>
        </a:xfrm>
        <a:prstGeom prst="lin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FB1819-89D8-4E50-9EFA-1662BCD80075}">
      <dsp:nvSpPr>
        <dsp:cNvPr id="0" name=""/>
        <dsp:cNvSpPr/>
      </dsp:nvSpPr>
      <dsp:spPr>
        <a:xfrm>
          <a:off x="1821982" y="1025235"/>
          <a:ext cx="1378116" cy="117912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03AE22-5031-41CD-A29F-BC5D3EC372ED}">
      <dsp:nvSpPr>
        <dsp:cNvPr id="0" name=""/>
        <dsp:cNvSpPr/>
      </dsp:nvSpPr>
      <dsp:spPr>
        <a:xfrm>
          <a:off x="1821982" y="2204357"/>
          <a:ext cx="1378116" cy="1353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 dirty="0"/>
            <a:t>Toda información generada, producida o en posesión de la entidad es accesible, salvo excepciones</a:t>
          </a:r>
          <a:endParaRPr lang="es-PE" sz="1100" kern="1200" dirty="0"/>
        </a:p>
      </dsp:txBody>
      <dsp:txXfrm>
        <a:off x="1821982" y="2204357"/>
        <a:ext cx="1378116" cy="1353806"/>
      </dsp:txXfrm>
    </dsp:sp>
    <dsp:sp modelId="{D00CA1C3-1A87-4AF9-993F-9919FD37F5BD}">
      <dsp:nvSpPr>
        <dsp:cNvPr id="0" name=""/>
        <dsp:cNvSpPr/>
      </dsp:nvSpPr>
      <dsp:spPr>
        <a:xfrm>
          <a:off x="1749197" y="646752"/>
          <a:ext cx="1455705" cy="29114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/>
            <a:t>Máxima divulgación</a:t>
          </a:r>
          <a:endParaRPr lang="es-PE" sz="1200" b="1" kern="1200" dirty="0"/>
        </a:p>
      </dsp:txBody>
      <dsp:txXfrm>
        <a:off x="1749197" y="646752"/>
        <a:ext cx="1455705" cy="291141"/>
      </dsp:txXfrm>
    </dsp:sp>
    <dsp:sp modelId="{BC32073A-4C63-4FEB-B15D-D81666F2735C}">
      <dsp:nvSpPr>
        <dsp:cNvPr id="0" name=""/>
        <dsp:cNvSpPr/>
      </dsp:nvSpPr>
      <dsp:spPr>
        <a:xfrm>
          <a:off x="3497456" y="937893"/>
          <a:ext cx="0" cy="2620270"/>
        </a:xfrm>
        <a:prstGeom prst="lin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89BC76-A111-4D09-8ABE-5B6E04E63450}">
      <dsp:nvSpPr>
        <dsp:cNvPr id="0" name=""/>
        <dsp:cNvSpPr/>
      </dsp:nvSpPr>
      <dsp:spPr>
        <a:xfrm>
          <a:off x="3570241" y="1025235"/>
          <a:ext cx="1378116" cy="117912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8D1D0F-010B-4614-B6B7-9F2937BB0BEA}">
      <dsp:nvSpPr>
        <dsp:cNvPr id="0" name=""/>
        <dsp:cNvSpPr/>
      </dsp:nvSpPr>
      <dsp:spPr>
        <a:xfrm>
          <a:off x="3570241" y="2204357"/>
          <a:ext cx="1378116" cy="1353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100" kern="1200" dirty="0"/>
            <a:t>Por escrito, justificando expresamente las razones</a:t>
          </a:r>
        </a:p>
      </dsp:txBody>
      <dsp:txXfrm>
        <a:off x="3570241" y="2204357"/>
        <a:ext cx="1378116" cy="1353806"/>
      </dsp:txXfrm>
    </dsp:sp>
    <dsp:sp modelId="{D733D58D-6931-42E5-A3FB-36E75A40691B}">
      <dsp:nvSpPr>
        <dsp:cNvPr id="0" name=""/>
        <dsp:cNvSpPr/>
      </dsp:nvSpPr>
      <dsp:spPr>
        <a:xfrm>
          <a:off x="3497456" y="646752"/>
          <a:ext cx="1455705" cy="29114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kern="1200" dirty="0"/>
            <a:t>Motivación adecuada de la negativa</a:t>
          </a:r>
        </a:p>
      </dsp:txBody>
      <dsp:txXfrm>
        <a:off x="3497456" y="646752"/>
        <a:ext cx="1455705" cy="291141"/>
      </dsp:txXfrm>
    </dsp:sp>
    <dsp:sp modelId="{B98679B6-8512-4BCC-AE85-9F75830307CF}">
      <dsp:nvSpPr>
        <dsp:cNvPr id="0" name=""/>
        <dsp:cNvSpPr/>
      </dsp:nvSpPr>
      <dsp:spPr>
        <a:xfrm>
          <a:off x="5245715" y="937893"/>
          <a:ext cx="0" cy="2620270"/>
        </a:xfrm>
        <a:prstGeom prst="lin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40749F-EDA5-4D48-BA3A-AAD9E6CE2DD1}">
      <dsp:nvSpPr>
        <dsp:cNvPr id="0" name=""/>
        <dsp:cNvSpPr/>
      </dsp:nvSpPr>
      <dsp:spPr>
        <a:xfrm>
          <a:off x="5318500" y="1025235"/>
          <a:ext cx="1378116" cy="1179121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6DBEB8-0344-43C0-9982-55D2D3A6EC3B}">
      <dsp:nvSpPr>
        <dsp:cNvPr id="0" name=""/>
        <dsp:cNvSpPr/>
      </dsp:nvSpPr>
      <dsp:spPr>
        <a:xfrm>
          <a:off x="5318500" y="2204357"/>
          <a:ext cx="1378116" cy="1353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 dirty="0"/>
            <a:t> Acreditar meridianamente el daño alegado </a:t>
          </a:r>
          <a:endParaRPr lang="es-PE" sz="1100" kern="1200" dirty="0"/>
        </a:p>
      </dsp:txBody>
      <dsp:txXfrm>
        <a:off x="5318500" y="2204357"/>
        <a:ext cx="1378116" cy="1353806"/>
      </dsp:txXfrm>
    </dsp:sp>
    <dsp:sp modelId="{98031066-479D-4692-A73E-FA227C725E64}">
      <dsp:nvSpPr>
        <dsp:cNvPr id="0" name=""/>
        <dsp:cNvSpPr/>
      </dsp:nvSpPr>
      <dsp:spPr>
        <a:xfrm>
          <a:off x="5245715" y="646752"/>
          <a:ext cx="1455705" cy="29114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/>
            <a:t>Prueba del daño </a:t>
          </a:r>
          <a:endParaRPr lang="es-PE" sz="1200" b="1" kern="1200" dirty="0"/>
        </a:p>
      </dsp:txBody>
      <dsp:txXfrm>
        <a:off x="5245715" y="646752"/>
        <a:ext cx="1455705" cy="291141"/>
      </dsp:txXfrm>
    </dsp:sp>
    <dsp:sp modelId="{CC0A23BE-8284-48DC-8AD1-910F92D280B3}">
      <dsp:nvSpPr>
        <dsp:cNvPr id="0" name=""/>
        <dsp:cNvSpPr/>
      </dsp:nvSpPr>
      <dsp:spPr>
        <a:xfrm>
          <a:off x="6993973" y="937893"/>
          <a:ext cx="0" cy="2620270"/>
        </a:xfrm>
        <a:prstGeom prst="lin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0EC3FD-1221-47B5-9F31-7C8251695303}">
      <dsp:nvSpPr>
        <dsp:cNvPr id="0" name=""/>
        <dsp:cNvSpPr/>
      </dsp:nvSpPr>
      <dsp:spPr>
        <a:xfrm>
          <a:off x="7066759" y="1025235"/>
          <a:ext cx="1378116" cy="1179121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20000" b="-2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6176E8-6AED-4C34-B608-7CD940C475FC}">
      <dsp:nvSpPr>
        <dsp:cNvPr id="0" name=""/>
        <dsp:cNvSpPr/>
      </dsp:nvSpPr>
      <dsp:spPr>
        <a:xfrm>
          <a:off x="7066759" y="2204357"/>
          <a:ext cx="1378116" cy="1353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100" kern="1200" dirty="0"/>
            <a:t>Permitir el acceso a la información del documento que sí tiene acceso público</a:t>
          </a:r>
        </a:p>
      </dsp:txBody>
      <dsp:txXfrm>
        <a:off x="7066759" y="2204357"/>
        <a:ext cx="1378116" cy="1353806"/>
      </dsp:txXfrm>
    </dsp:sp>
    <dsp:sp modelId="{56E47655-14A7-49DA-AF92-B7DAB71195D9}">
      <dsp:nvSpPr>
        <dsp:cNvPr id="0" name=""/>
        <dsp:cNvSpPr/>
      </dsp:nvSpPr>
      <dsp:spPr>
        <a:xfrm>
          <a:off x="6993973" y="646752"/>
          <a:ext cx="1455705" cy="29114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kern="1200" dirty="0"/>
            <a:t>Segregación de la información</a:t>
          </a:r>
        </a:p>
      </dsp:txBody>
      <dsp:txXfrm>
        <a:off x="6993973" y="646752"/>
        <a:ext cx="1455705" cy="2911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DAAAE-B6F6-4DB1-874C-E42E586B1047}">
      <dsp:nvSpPr>
        <dsp:cNvPr id="0" name=""/>
        <dsp:cNvSpPr/>
      </dsp:nvSpPr>
      <dsp:spPr>
        <a:xfrm>
          <a:off x="2640" y="499814"/>
          <a:ext cx="0" cy="2474081"/>
        </a:xfrm>
        <a:prstGeom prst="lin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59E8CF-9C03-4DEB-B943-21E64500F605}">
      <dsp:nvSpPr>
        <dsp:cNvPr id="0" name=""/>
        <dsp:cNvSpPr/>
      </dsp:nvSpPr>
      <dsp:spPr>
        <a:xfrm>
          <a:off x="71365" y="582283"/>
          <a:ext cx="1301229" cy="111333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C0357F-0028-4DA3-A7CA-9B20E1AE78FE}">
      <dsp:nvSpPr>
        <dsp:cNvPr id="0" name=""/>
        <dsp:cNvSpPr/>
      </dsp:nvSpPr>
      <dsp:spPr>
        <a:xfrm>
          <a:off x="71365" y="1695620"/>
          <a:ext cx="1301229" cy="1278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El acceso a la información es gratuito. Solo se cobran los costos de reproducción</a:t>
          </a:r>
          <a:endParaRPr lang="es-PE" sz="1400" kern="1200" dirty="0"/>
        </a:p>
      </dsp:txBody>
      <dsp:txXfrm>
        <a:off x="71365" y="1695620"/>
        <a:ext cx="1301229" cy="1278275"/>
      </dsp:txXfrm>
    </dsp:sp>
    <dsp:sp modelId="{8F12D944-2576-4B97-849D-505884C68410}">
      <dsp:nvSpPr>
        <dsp:cNvPr id="0" name=""/>
        <dsp:cNvSpPr/>
      </dsp:nvSpPr>
      <dsp:spPr>
        <a:xfrm>
          <a:off x="2640" y="224916"/>
          <a:ext cx="1374489" cy="2748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/>
            <a:t>Gratuidad</a:t>
          </a:r>
          <a:endParaRPr lang="es-PE" sz="1200" b="1" kern="1200" dirty="0"/>
        </a:p>
      </dsp:txBody>
      <dsp:txXfrm>
        <a:off x="2640" y="224916"/>
        <a:ext cx="1374489" cy="274897"/>
      </dsp:txXfrm>
    </dsp:sp>
    <dsp:sp modelId="{23BCF4CD-9254-4D2B-B41D-0FFF69C15D60}">
      <dsp:nvSpPr>
        <dsp:cNvPr id="0" name=""/>
        <dsp:cNvSpPr/>
      </dsp:nvSpPr>
      <dsp:spPr>
        <a:xfrm>
          <a:off x="1733993" y="499814"/>
          <a:ext cx="0" cy="2474081"/>
        </a:xfrm>
        <a:prstGeom prst="lin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CB1D4F-0C20-4083-BB9E-F4EC20D044B0}">
      <dsp:nvSpPr>
        <dsp:cNvPr id="0" name=""/>
        <dsp:cNvSpPr/>
      </dsp:nvSpPr>
      <dsp:spPr>
        <a:xfrm>
          <a:off x="1802717" y="582283"/>
          <a:ext cx="1301229" cy="111333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6155D9-492C-483E-A5D5-A23CF1FCBAB4}">
      <dsp:nvSpPr>
        <dsp:cNvPr id="0" name=""/>
        <dsp:cNvSpPr/>
      </dsp:nvSpPr>
      <dsp:spPr>
        <a:xfrm>
          <a:off x="1802717" y="1695620"/>
          <a:ext cx="1301229" cy="1278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La entidad tiene un plazo para entregar la información.</a:t>
          </a:r>
          <a:endParaRPr lang="es-PE" sz="1400" kern="1200" dirty="0"/>
        </a:p>
      </dsp:txBody>
      <dsp:txXfrm>
        <a:off x="1802717" y="1695620"/>
        <a:ext cx="1301229" cy="1278275"/>
      </dsp:txXfrm>
    </dsp:sp>
    <dsp:sp modelId="{8B6FDDC2-881C-4508-B155-9C8F2E1AFE3E}">
      <dsp:nvSpPr>
        <dsp:cNvPr id="0" name=""/>
        <dsp:cNvSpPr/>
      </dsp:nvSpPr>
      <dsp:spPr>
        <a:xfrm>
          <a:off x="1733993" y="224916"/>
          <a:ext cx="1374489" cy="2748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/>
            <a:t>Oportunidad</a:t>
          </a:r>
          <a:endParaRPr lang="es-PE" sz="1200" b="1" kern="1200" dirty="0"/>
        </a:p>
      </dsp:txBody>
      <dsp:txXfrm>
        <a:off x="1733993" y="224916"/>
        <a:ext cx="1374489" cy="274897"/>
      </dsp:txXfrm>
    </dsp:sp>
    <dsp:sp modelId="{4662A22F-503C-4B4F-9C42-FC8278B0F328}">
      <dsp:nvSpPr>
        <dsp:cNvPr id="0" name=""/>
        <dsp:cNvSpPr/>
      </dsp:nvSpPr>
      <dsp:spPr>
        <a:xfrm>
          <a:off x="3465346" y="499814"/>
          <a:ext cx="0" cy="2474081"/>
        </a:xfrm>
        <a:prstGeom prst="lin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4A5041-4EA0-40E4-84E0-62C3F36F549F}">
      <dsp:nvSpPr>
        <dsp:cNvPr id="0" name=""/>
        <dsp:cNvSpPr/>
      </dsp:nvSpPr>
      <dsp:spPr>
        <a:xfrm>
          <a:off x="3534070" y="582283"/>
          <a:ext cx="1301229" cy="111333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8000" b="-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89BA01-C528-4C42-BBDE-AA6D7EC67B54}">
      <dsp:nvSpPr>
        <dsp:cNvPr id="0" name=""/>
        <dsp:cNvSpPr/>
      </dsp:nvSpPr>
      <dsp:spPr>
        <a:xfrm>
          <a:off x="3534070" y="1695620"/>
          <a:ext cx="1301229" cy="1278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La información debe ser cierta, actual, precisa y completa</a:t>
          </a:r>
          <a:endParaRPr lang="es-PE" sz="1400" kern="1200" dirty="0"/>
        </a:p>
      </dsp:txBody>
      <dsp:txXfrm>
        <a:off x="3534070" y="1695620"/>
        <a:ext cx="1301229" cy="1278275"/>
      </dsp:txXfrm>
    </dsp:sp>
    <dsp:sp modelId="{2AE442AD-EAFD-4D53-A0A7-C80E2C23208B}">
      <dsp:nvSpPr>
        <dsp:cNvPr id="0" name=""/>
        <dsp:cNvSpPr/>
      </dsp:nvSpPr>
      <dsp:spPr>
        <a:xfrm>
          <a:off x="3465346" y="224916"/>
          <a:ext cx="1374489" cy="2748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/>
            <a:t>Calidad de la información</a:t>
          </a:r>
          <a:endParaRPr lang="es-PE" sz="1200" b="1" kern="1200" dirty="0"/>
        </a:p>
      </dsp:txBody>
      <dsp:txXfrm>
        <a:off x="3465346" y="224916"/>
        <a:ext cx="1374489" cy="274897"/>
      </dsp:txXfrm>
    </dsp:sp>
    <dsp:sp modelId="{3D57CE40-1D1A-49DB-9791-1361995A5BC7}">
      <dsp:nvSpPr>
        <dsp:cNvPr id="0" name=""/>
        <dsp:cNvSpPr/>
      </dsp:nvSpPr>
      <dsp:spPr>
        <a:xfrm>
          <a:off x="5196699" y="499814"/>
          <a:ext cx="0" cy="2474081"/>
        </a:xfrm>
        <a:prstGeom prst="lin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69E07B-A975-42A0-B0EB-112CDCD3433A}">
      <dsp:nvSpPr>
        <dsp:cNvPr id="0" name=""/>
        <dsp:cNvSpPr/>
      </dsp:nvSpPr>
      <dsp:spPr>
        <a:xfrm>
          <a:off x="5265423" y="582283"/>
          <a:ext cx="1301229" cy="1113336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E0A7F0-24C5-4B29-84D5-5E893666918B}">
      <dsp:nvSpPr>
        <dsp:cNvPr id="0" name=""/>
        <dsp:cNvSpPr/>
      </dsp:nvSpPr>
      <dsp:spPr>
        <a:xfrm>
          <a:off x="5265423" y="1695620"/>
          <a:ext cx="1301229" cy="1278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/>
            <a:t>Formalidades tienen como finalidad garantizar la satisfacción del derecho de AIP </a:t>
          </a:r>
        </a:p>
      </dsp:txBody>
      <dsp:txXfrm>
        <a:off x="5265423" y="1695620"/>
        <a:ext cx="1301229" cy="1278275"/>
      </dsp:txXfrm>
    </dsp:sp>
    <dsp:sp modelId="{2DAB54FD-9776-4C29-BFC9-BF8C8874300B}">
      <dsp:nvSpPr>
        <dsp:cNvPr id="0" name=""/>
        <dsp:cNvSpPr/>
      </dsp:nvSpPr>
      <dsp:spPr>
        <a:xfrm>
          <a:off x="5196699" y="224916"/>
          <a:ext cx="1374489" cy="2748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kern="1200" dirty="0"/>
            <a:t>Interpretación favorable</a:t>
          </a:r>
        </a:p>
      </dsp:txBody>
      <dsp:txXfrm>
        <a:off x="5196699" y="224916"/>
        <a:ext cx="1374489" cy="274897"/>
      </dsp:txXfrm>
    </dsp:sp>
    <dsp:sp modelId="{757BCDA1-86BF-4811-960F-5B4F6D017442}">
      <dsp:nvSpPr>
        <dsp:cNvPr id="0" name=""/>
        <dsp:cNvSpPr/>
      </dsp:nvSpPr>
      <dsp:spPr>
        <a:xfrm>
          <a:off x="6928051" y="499814"/>
          <a:ext cx="0" cy="2474081"/>
        </a:xfrm>
        <a:prstGeom prst="lin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59302A-C7BC-4B77-9B16-AA8D3393CE91}">
      <dsp:nvSpPr>
        <dsp:cNvPr id="0" name=""/>
        <dsp:cNvSpPr/>
      </dsp:nvSpPr>
      <dsp:spPr>
        <a:xfrm>
          <a:off x="6996776" y="582283"/>
          <a:ext cx="1301229" cy="1113336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7000" r="-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B1D339-406A-4B17-91DE-D18A018C4738}">
      <dsp:nvSpPr>
        <dsp:cNvPr id="0" name=""/>
        <dsp:cNvSpPr/>
      </dsp:nvSpPr>
      <dsp:spPr>
        <a:xfrm>
          <a:off x="6996776" y="1695620"/>
          <a:ext cx="1301229" cy="1278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Adopción de medidas necesarias que garanticen el ejercicio del derecho </a:t>
          </a:r>
          <a:endParaRPr lang="es-PE" sz="1400" kern="1200" dirty="0"/>
        </a:p>
      </dsp:txBody>
      <dsp:txXfrm>
        <a:off x="6996776" y="1695620"/>
        <a:ext cx="1301229" cy="1278275"/>
      </dsp:txXfrm>
    </dsp:sp>
    <dsp:sp modelId="{C4879773-2CA3-4A56-9009-5BA1E83FA6DD}">
      <dsp:nvSpPr>
        <dsp:cNvPr id="0" name=""/>
        <dsp:cNvSpPr/>
      </dsp:nvSpPr>
      <dsp:spPr>
        <a:xfrm>
          <a:off x="6928051" y="224916"/>
          <a:ext cx="1374489" cy="2748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/>
            <a:t>Procedimiento sencillo y célere </a:t>
          </a:r>
          <a:endParaRPr lang="es-PE" sz="1200" b="1" kern="1200" dirty="0"/>
        </a:p>
      </dsp:txBody>
      <dsp:txXfrm>
        <a:off x="6928051" y="224916"/>
        <a:ext cx="1374489" cy="2748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D7280-C1C6-4F24-8100-56199BED4911}">
      <dsp:nvSpPr>
        <dsp:cNvPr id="0" name=""/>
        <dsp:cNvSpPr/>
      </dsp:nvSpPr>
      <dsp:spPr>
        <a:xfrm>
          <a:off x="0" y="124993"/>
          <a:ext cx="5999692" cy="3749807"/>
        </a:xfrm>
        <a:prstGeom prst="swooshArrow">
          <a:avLst>
            <a:gd name="adj1" fmla="val 25000"/>
            <a:gd name="adj2" fmla="val 25000"/>
          </a:avLst>
        </a:prstGeom>
        <a:solidFill>
          <a:srgbClr val="FFD5D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54DCE-8A68-467F-8AF1-77CAF7B46493}">
      <dsp:nvSpPr>
        <dsp:cNvPr id="0" name=""/>
        <dsp:cNvSpPr/>
      </dsp:nvSpPr>
      <dsp:spPr>
        <a:xfrm>
          <a:off x="761960" y="2713110"/>
          <a:ext cx="155991" cy="15599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FC6AD-2E35-4225-8791-3695E28D357C}">
      <dsp:nvSpPr>
        <dsp:cNvPr id="0" name=""/>
        <dsp:cNvSpPr/>
      </dsp:nvSpPr>
      <dsp:spPr>
        <a:xfrm>
          <a:off x="52434" y="2916100"/>
          <a:ext cx="1397928" cy="1083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57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Presentación de solicitud de AIP</a:t>
          </a:r>
        </a:p>
      </dsp:txBody>
      <dsp:txXfrm>
        <a:off x="52434" y="2916100"/>
        <a:ext cx="1397928" cy="1083694"/>
      </dsp:txXfrm>
    </dsp:sp>
    <dsp:sp modelId="{28E02A57-B083-4001-B40F-0351F2F2C8E2}">
      <dsp:nvSpPr>
        <dsp:cNvPr id="0" name=""/>
        <dsp:cNvSpPr/>
      </dsp:nvSpPr>
      <dsp:spPr>
        <a:xfrm>
          <a:off x="2138890" y="1693913"/>
          <a:ext cx="281985" cy="281985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F4B47-5570-4016-8923-223F54C8EDBB}">
      <dsp:nvSpPr>
        <dsp:cNvPr id="0" name=""/>
        <dsp:cNvSpPr/>
      </dsp:nvSpPr>
      <dsp:spPr>
        <a:xfrm>
          <a:off x="2279882" y="1834905"/>
          <a:ext cx="1439926" cy="2039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418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Informa el uso de prórroga: FECHA CIERTA</a:t>
          </a:r>
        </a:p>
      </dsp:txBody>
      <dsp:txXfrm>
        <a:off x="2279882" y="1834905"/>
        <a:ext cx="1439926" cy="2039895"/>
      </dsp:txXfrm>
    </dsp:sp>
    <dsp:sp modelId="{38D3F7BB-BA55-4C9D-96A0-2BF45DA20677}">
      <dsp:nvSpPr>
        <dsp:cNvPr id="0" name=""/>
        <dsp:cNvSpPr/>
      </dsp:nvSpPr>
      <dsp:spPr>
        <a:xfrm>
          <a:off x="3794805" y="1073695"/>
          <a:ext cx="389979" cy="3899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2AF31-8020-45F9-9199-47F836DFDF81}">
      <dsp:nvSpPr>
        <dsp:cNvPr id="0" name=""/>
        <dsp:cNvSpPr/>
      </dsp:nvSpPr>
      <dsp:spPr>
        <a:xfrm>
          <a:off x="3989795" y="1268685"/>
          <a:ext cx="1439926" cy="2606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642" tIns="0" rIns="0" bIns="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Entrega de la información al solicitante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600" kern="1200" dirty="0"/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Denegatoria aplicando excepciones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600" kern="1200" dirty="0"/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No mediar respuesta</a:t>
          </a:r>
        </a:p>
      </dsp:txBody>
      <dsp:txXfrm>
        <a:off x="3989795" y="1268685"/>
        <a:ext cx="1439926" cy="26061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D7280-C1C6-4F24-8100-56199BED4911}">
      <dsp:nvSpPr>
        <dsp:cNvPr id="0" name=""/>
        <dsp:cNvSpPr/>
      </dsp:nvSpPr>
      <dsp:spPr>
        <a:xfrm>
          <a:off x="0" y="124993"/>
          <a:ext cx="5999692" cy="3749807"/>
        </a:xfrm>
        <a:prstGeom prst="swooshArrow">
          <a:avLst>
            <a:gd name="adj1" fmla="val 25000"/>
            <a:gd name="adj2" fmla="val 25000"/>
          </a:avLst>
        </a:prstGeom>
        <a:solidFill>
          <a:srgbClr val="FFD5D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3392D-486D-40E7-AF43-1878CD498DF9}">
      <dsp:nvSpPr>
        <dsp:cNvPr id="0" name=""/>
        <dsp:cNvSpPr/>
      </dsp:nvSpPr>
      <dsp:spPr>
        <a:xfrm>
          <a:off x="646398" y="2679618"/>
          <a:ext cx="209989" cy="20998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C2295-EE91-4D9E-8BF5-CA140DC5091C}">
      <dsp:nvSpPr>
        <dsp:cNvPr id="0" name=""/>
        <dsp:cNvSpPr/>
      </dsp:nvSpPr>
      <dsp:spPr>
        <a:xfrm>
          <a:off x="345874" y="3001756"/>
          <a:ext cx="1949899" cy="502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69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300" kern="1200" dirty="0"/>
            <a:t>Presentación de solicitud de AIP</a:t>
          </a:r>
        </a:p>
      </dsp:txBody>
      <dsp:txXfrm>
        <a:off x="345874" y="3001756"/>
        <a:ext cx="1949899" cy="502110"/>
      </dsp:txXfrm>
    </dsp:sp>
    <dsp:sp modelId="{1E7E3526-24A6-44DC-847C-0274A5136898}">
      <dsp:nvSpPr>
        <dsp:cNvPr id="0" name=""/>
        <dsp:cNvSpPr/>
      </dsp:nvSpPr>
      <dsp:spPr>
        <a:xfrm>
          <a:off x="3781260" y="1086314"/>
          <a:ext cx="359981" cy="35998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6CC86-4E07-4EB0-8FEF-91745FD6D79F}">
      <dsp:nvSpPr>
        <dsp:cNvPr id="0" name=""/>
        <dsp:cNvSpPr/>
      </dsp:nvSpPr>
      <dsp:spPr>
        <a:xfrm>
          <a:off x="3509819" y="1392428"/>
          <a:ext cx="1949899" cy="2482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747" tIns="0" rIns="0" bIns="0" numCol="1" spcCol="1270" anchor="t" anchorCtr="0">
          <a:noAutofit/>
        </a:bodyPr>
        <a:lstStyle/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300" kern="1200" dirty="0"/>
            <a:t>Comprobada y manifiesta falta de capacidad logística u operativa</a:t>
          </a:r>
        </a:p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kern="1200" dirty="0"/>
        </a:p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300" kern="1200" dirty="0"/>
            <a:t>Comprobada y manifiesta falta de recursos humanos de la entidad</a:t>
          </a:r>
        </a:p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kern="1200" dirty="0"/>
        </a:p>
        <a:p>
          <a:pPr marL="0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300" kern="1200" dirty="0"/>
            <a:t>Significativo volumen de la información solicitada</a:t>
          </a:r>
        </a:p>
      </dsp:txBody>
      <dsp:txXfrm>
        <a:off x="3509819" y="1392428"/>
        <a:ext cx="1949899" cy="24823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D7280-C1C6-4F24-8100-56199BED4911}">
      <dsp:nvSpPr>
        <dsp:cNvPr id="0" name=""/>
        <dsp:cNvSpPr/>
      </dsp:nvSpPr>
      <dsp:spPr>
        <a:xfrm>
          <a:off x="0" y="332975"/>
          <a:ext cx="4478533" cy="2799083"/>
        </a:xfrm>
        <a:prstGeom prst="swooshArrow">
          <a:avLst>
            <a:gd name="adj1" fmla="val 25000"/>
            <a:gd name="adj2" fmla="val 25000"/>
          </a:avLst>
        </a:prstGeom>
        <a:solidFill>
          <a:srgbClr val="FFD5D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9DDD8E-0148-45EC-BEFE-2CA4FAC51595}">
      <dsp:nvSpPr>
        <dsp:cNvPr id="0" name=""/>
        <dsp:cNvSpPr/>
      </dsp:nvSpPr>
      <dsp:spPr>
        <a:xfrm>
          <a:off x="505218" y="2364057"/>
          <a:ext cx="191154" cy="123778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9808F6-257A-4A85-8ACA-370604FF1E47}">
      <dsp:nvSpPr>
        <dsp:cNvPr id="0" name=""/>
        <dsp:cNvSpPr/>
      </dsp:nvSpPr>
      <dsp:spPr>
        <a:xfrm>
          <a:off x="145229" y="2572303"/>
          <a:ext cx="1135720" cy="299550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560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Presentación de solicitud de AIP</a:t>
          </a:r>
        </a:p>
      </dsp:txBody>
      <dsp:txXfrm>
        <a:off x="159852" y="2586926"/>
        <a:ext cx="1106474" cy="2703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727F4-B0B2-462F-A2A8-1B593630E0E5}">
      <dsp:nvSpPr>
        <dsp:cNvPr id="0" name=""/>
        <dsp:cNvSpPr/>
      </dsp:nvSpPr>
      <dsp:spPr>
        <a:xfrm>
          <a:off x="2828345" y="1893411"/>
          <a:ext cx="1401335" cy="1401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1" indent="0" algn="ctr" defTabSz="671513" rtl="0" eaLnBrk="1" fontAlgn="base" latinLnBrk="0" hangingPunct="1">
            <a:lnSpc>
              <a:spcPct val="90000"/>
            </a:lnSpc>
            <a:spcBef>
              <a:spcPct val="0"/>
            </a:spcBef>
            <a:spcAft>
              <a:spcPct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s-ES_tradnl" sz="2000" b="1" kern="1200" dirty="0">
              <a:solidFill>
                <a:srgbClr val="C00000"/>
              </a:solidFill>
              <a:latin typeface="+mn-lt"/>
              <a:ea typeface="+mn-ea"/>
              <a:cs typeface="+mn-cs"/>
            </a:rPr>
            <a:t>COBROS ILEGALES</a:t>
          </a:r>
          <a:endParaRPr lang="es-MX" sz="2000" b="1" kern="1200" dirty="0">
            <a:solidFill>
              <a:srgbClr val="C00000"/>
            </a:solidFill>
            <a:latin typeface="+mn-lt"/>
            <a:ea typeface="+mn-ea"/>
            <a:cs typeface="+mn-cs"/>
          </a:endParaRPr>
        </a:p>
      </dsp:txBody>
      <dsp:txXfrm>
        <a:off x="3033566" y="2098632"/>
        <a:ext cx="990893" cy="990893"/>
      </dsp:txXfrm>
    </dsp:sp>
    <dsp:sp modelId="{5FFE2802-1F29-48EB-87E5-A676E2EA31CF}">
      <dsp:nvSpPr>
        <dsp:cNvPr id="0" name=""/>
        <dsp:cNvSpPr/>
      </dsp:nvSpPr>
      <dsp:spPr>
        <a:xfrm rot="10800000">
          <a:off x="1468229" y="2394388"/>
          <a:ext cx="1285309" cy="39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C95B4-5DA5-47FD-9D5E-5F91158364FB}">
      <dsp:nvSpPr>
        <dsp:cNvPr id="0" name=""/>
        <dsp:cNvSpPr/>
      </dsp:nvSpPr>
      <dsp:spPr>
        <a:xfrm>
          <a:off x="802595" y="2061571"/>
          <a:ext cx="1331268" cy="10650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envío por correo electrónico</a:t>
          </a:r>
          <a:endParaRPr lang="es-PE" sz="2000" kern="1200" dirty="0"/>
        </a:p>
      </dsp:txBody>
      <dsp:txXfrm>
        <a:off x="833788" y="2092764"/>
        <a:ext cx="1268882" cy="1002628"/>
      </dsp:txXfrm>
    </dsp:sp>
    <dsp:sp modelId="{D3C36D17-48C4-437D-8866-2F31D364A1AE}">
      <dsp:nvSpPr>
        <dsp:cNvPr id="0" name=""/>
        <dsp:cNvSpPr/>
      </dsp:nvSpPr>
      <dsp:spPr>
        <a:xfrm rot="13500000">
          <a:off x="1883589" y="1391620"/>
          <a:ext cx="1285309" cy="39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10F65-F83F-4392-9913-C69BD7B18794}">
      <dsp:nvSpPr>
        <dsp:cNvPr id="0" name=""/>
        <dsp:cNvSpPr/>
      </dsp:nvSpPr>
      <dsp:spPr>
        <a:xfrm>
          <a:off x="1406184" y="604377"/>
          <a:ext cx="1331268" cy="10650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horas de trabajo </a:t>
          </a:r>
        </a:p>
      </dsp:txBody>
      <dsp:txXfrm>
        <a:off x="1437377" y="635570"/>
        <a:ext cx="1268882" cy="1002628"/>
      </dsp:txXfrm>
    </dsp:sp>
    <dsp:sp modelId="{A059393A-479A-400D-85CA-ECE89F3E8CA6}">
      <dsp:nvSpPr>
        <dsp:cNvPr id="0" name=""/>
        <dsp:cNvSpPr/>
      </dsp:nvSpPr>
      <dsp:spPr>
        <a:xfrm rot="16200000">
          <a:off x="2886358" y="976260"/>
          <a:ext cx="1285309" cy="39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90795-6885-4EDF-ACD4-ED53EA845E7A}">
      <dsp:nvSpPr>
        <dsp:cNvPr id="0" name=""/>
        <dsp:cNvSpPr/>
      </dsp:nvSpPr>
      <dsp:spPr>
        <a:xfrm>
          <a:off x="2863378" y="788"/>
          <a:ext cx="1331268" cy="10650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derecho de búsqueda </a:t>
          </a:r>
        </a:p>
      </dsp:txBody>
      <dsp:txXfrm>
        <a:off x="2894571" y="31981"/>
        <a:ext cx="1268882" cy="1002628"/>
      </dsp:txXfrm>
    </dsp:sp>
    <dsp:sp modelId="{A79291AC-1BF8-4103-8F7A-D855BE6120E3}">
      <dsp:nvSpPr>
        <dsp:cNvPr id="0" name=""/>
        <dsp:cNvSpPr/>
      </dsp:nvSpPr>
      <dsp:spPr>
        <a:xfrm rot="18900000">
          <a:off x="3889126" y="1391620"/>
          <a:ext cx="1285309" cy="39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3B5439-4DFC-4E64-8003-C7E3E68CE1CB}">
      <dsp:nvSpPr>
        <dsp:cNvPr id="0" name=""/>
        <dsp:cNvSpPr/>
      </dsp:nvSpPr>
      <dsp:spPr>
        <a:xfrm>
          <a:off x="4320572" y="604377"/>
          <a:ext cx="1331268" cy="10650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escaneo</a:t>
          </a:r>
          <a:endParaRPr lang="es-PE" sz="2000" kern="1200" dirty="0"/>
        </a:p>
      </dsp:txBody>
      <dsp:txXfrm>
        <a:off x="4351765" y="635570"/>
        <a:ext cx="1268882" cy="1002628"/>
      </dsp:txXfrm>
    </dsp:sp>
    <dsp:sp modelId="{F3DE8C99-B0B5-494B-A6F6-D956BAA66F0D}">
      <dsp:nvSpPr>
        <dsp:cNvPr id="0" name=""/>
        <dsp:cNvSpPr/>
      </dsp:nvSpPr>
      <dsp:spPr>
        <a:xfrm>
          <a:off x="4304486" y="2394388"/>
          <a:ext cx="1285309" cy="399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8359C-92AD-4506-B86D-BB1928DA7391}">
      <dsp:nvSpPr>
        <dsp:cNvPr id="0" name=""/>
        <dsp:cNvSpPr/>
      </dsp:nvSpPr>
      <dsp:spPr>
        <a:xfrm>
          <a:off x="4924162" y="2061571"/>
          <a:ext cx="1331268" cy="10650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000" kern="1200" dirty="0"/>
            <a:t>movilidad</a:t>
          </a:r>
        </a:p>
      </dsp:txBody>
      <dsp:txXfrm>
        <a:off x="4955355" y="2092764"/>
        <a:ext cx="1268882" cy="10026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9C64B-33FF-44A4-8B08-D984CF0936D1}">
      <dsp:nvSpPr>
        <dsp:cNvPr id="0" name=""/>
        <dsp:cNvSpPr/>
      </dsp:nvSpPr>
      <dsp:spPr>
        <a:xfrm>
          <a:off x="2707" y="17354"/>
          <a:ext cx="2639466" cy="72000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kern="1200" dirty="0"/>
            <a:t>Información secreta  </a:t>
          </a:r>
          <a:endParaRPr lang="es-PE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kern="1200" dirty="0"/>
            <a:t>(Art 15º TUO de la Ley) </a:t>
          </a:r>
          <a:endParaRPr lang="es-PE" sz="1200" kern="1200" dirty="0"/>
        </a:p>
      </dsp:txBody>
      <dsp:txXfrm>
        <a:off x="2707" y="17354"/>
        <a:ext cx="2639466" cy="720000"/>
      </dsp:txXfrm>
    </dsp:sp>
    <dsp:sp modelId="{15370D1F-B8D4-4939-9B78-F7640FAC3B4F}">
      <dsp:nvSpPr>
        <dsp:cNvPr id="0" name=""/>
        <dsp:cNvSpPr/>
      </dsp:nvSpPr>
      <dsp:spPr>
        <a:xfrm>
          <a:off x="2707" y="737354"/>
          <a:ext cx="2639466" cy="2676375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/>
            <a:t>Información militar y de inteligencia </a:t>
          </a:r>
          <a:r>
            <a:rPr lang="es-MX" sz="1400" kern="1200" dirty="0"/>
            <a:t>cuya revelación originaría riesgo para las acciones destinadas a proteger: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PE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/>
            <a:t>Seguridad nacional </a:t>
          </a:r>
          <a:r>
            <a:rPr lang="es-MX" sz="1400" kern="1200" dirty="0"/>
            <a:t>/ vida e integridad de las personas que desarrollan actividades en dicho ámbito</a:t>
          </a:r>
          <a:endParaRPr lang="es-PE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/>
            <a:t>Integridad territorial</a:t>
          </a:r>
          <a:endParaRPr lang="es-PE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/>
            <a:t>Subsistencia del régimen democrático  </a:t>
          </a:r>
          <a:endParaRPr lang="es-PE" sz="1400" kern="1200" dirty="0"/>
        </a:p>
      </dsp:txBody>
      <dsp:txXfrm>
        <a:off x="2707" y="737354"/>
        <a:ext cx="2639466" cy="2676375"/>
      </dsp:txXfrm>
    </dsp:sp>
    <dsp:sp modelId="{96B718D2-2185-4D91-9249-57BF6A4ECF9D}">
      <dsp:nvSpPr>
        <dsp:cNvPr id="0" name=""/>
        <dsp:cNvSpPr/>
      </dsp:nvSpPr>
      <dsp:spPr>
        <a:xfrm>
          <a:off x="3011698" y="17354"/>
          <a:ext cx="2639466" cy="72000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kern="1200" dirty="0"/>
            <a:t>Información reservada </a:t>
          </a:r>
          <a:endParaRPr lang="es-PE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kern="1200" dirty="0"/>
            <a:t>(Art 16º TUO de la Ley)</a:t>
          </a:r>
          <a:endParaRPr lang="es-PE" sz="1200" kern="1200" dirty="0"/>
        </a:p>
      </dsp:txBody>
      <dsp:txXfrm>
        <a:off x="3011698" y="17354"/>
        <a:ext cx="2639466" cy="720000"/>
      </dsp:txXfrm>
    </dsp:sp>
    <dsp:sp modelId="{0591172F-39D4-4416-AD39-ED2868E977BE}">
      <dsp:nvSpPr>
        <dsp:cNvPr id="0" name=""/>
        <dsp:cNvSpPr/>
      </dsp:nvSpPr>
      <dsp:spPr>
        <a:xfrm>
          <a:off x="3011698" y="737354"/>
          <a:ext cx="2639466" cy="2676375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Información de </a:t>
          </a:r>
          <a:r>
            <a:rPr lang="es-MX" sz="1200" b="1" kern="1200" dirty="0"/>
            <a:t>seguridad nacional</a:t>
          </a:r>
          <a:r>
            <a:rPr lang="es-MX" sz="1200" kern="1200" dirty="0"/>
            <a:t> cuya divulgación originaría un riesgo a la </a:t>
          </a:r>
          <a:r>
            <a:rPr lang="es-MX" sz="1200" b="1" kern="1200" dirty="0"/>
            <a:t>integridad territorial y/o la subsistencia del sistema democrático 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PE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 dirty="0"/>
            <a:t>En el orden interno: </a:t>
          </a:r>
          <a:r>
            <a:rPr lang="es-MX" sz="1200" kern="1200" dirty="0"/>
            <a:t>la información que tiene por finalidad </a:t>
          </a:r>
          <a:r>
            <a:rPr lang="es-MX" sz="1200" b="1" kern="1200" dirty="0"/>
            <a:t>prevenir y reprimir la criminalidad</a:t>
          </a:r>
          <a:endParaRPr lang="es-PE" sz="1200" b="1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1" kern="1200" dirty="0"/>
            <a:t>En el orden externo: </a:t>
          </a:r>
          <a:r>
            <a:rPr lang="es-MX" sz="1200" kern="1200" dirty="0"/>
            <a:t>la información que tiene por finalidad </a:t>
          </a:r>
          <a:r>
            <a:rPr lang="es-ES" sz="1200" b="0" kern="1200" dirty="0"/>
            <a:t>salvaguardar la defensa nacional, el curso de las negociaciones internacionales y/o la subsistencia del sistema democrático </a:t>
          </a:r>
          <a:endParaRPr lang="es-PE" sz="1200" b="0" kern="1200" dirty="0"/>
        </a:p>
      </dsp:txBody>
      <dsp:txXfrm>
        <a:off x="3011698" y="737354"/>
        <a:ext cx="2639466" cy="2676375"/>
      </dsp:txXfrm>
    </dsp:sp>
    <dsp:sp modelId="{2552CAA4-7D20-4D8F-BE96-3BF458792E35}">
      <dsp:nvSpPr>
        <dsp:cNvPr id="0" name=""/>
        <dsp:cNvSpPr/>
      </dsp:nvSpPr>
      <dsp:spPr>
        <a:xfrm>
          <a:off x="6020689" y="17354"/>
          <a:ext cx="2639466" cy="72000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kern="1200" dirty="0"/>
            <a:t>Información confidencial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b="1" kern="1200" dirty="0"/>
            <a:t>(Art 17º TUO de la Ley) </a:t>
          </a:r>
          <a:endParaRPr lang="es-PE" sz="1200" kern="1200" dirty="0"/>
        </a:p>
      </dsp:txBody>
      <dsp:txXfrm>
        <a:off x="6020689" y="17354"/>
        <a:ext cx="2639466" cy="720000"/>
      </dsp:txXfrm>
    </dsp:sp>
    <dsp:sp modelId="{5BCC194B-0038-455C-B8DC-2DFF783581B8}">
      <dsp:nvSpPr>
        <dsp:cNvPr id="0" name=""/>
        <dsp:cNvSpPr/>
      </dsp:nvSpPr>
      <dsp:spPr>
        <a:xfrm>
          <a:off x="6020689" y="737354"/>
          <a:ext cx="2639466" cy="2676375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Información que de divulgarse afectaría derechos que sólo le competen a su titular:  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PE" sz="1400" kern="120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400" b="1" kern="1200" dirty="0"/>
            <a:t>Secretos</a:t>
          </a:r>
          <a:r>
            <a:rPr lang="es-PE" sz="1400" kern="1200" dirty="0"/>
            <a:t> bancario, tributario, comercial, industrial, tecnológico y bursátil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/>
            <a:t>Datos personales </a:t>
          </a:r>
          <a:r>
            <a:rPr lang="es-MX" sz="1400" kern="1200" dirty="0"/>
            <a:t>cuya publicidad invada la intimidad personal o familiar </a:t>
          </a:r>
          <a:endParaRPr lang="es-PE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400" b="1" kern="1200" dirty="0"/>
            <a:t>Otros</a:t>
          </a:r>
        </a:p>
      </dsp:txBody>
      <dsp:txXfrm>
        <a:off x="6020689" y="737354"/>
        <a:ext cx="2639466" cy="26763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355CD-8570-4906-A413-87F866573D76}">
      <dsp:nvSpPr>
        <dsp:cNvPr id="0" name=""/>
        <dsp:cNvSpPr/>
      </dsp:nvSpPr>
      <dsp:spPr>
        <a:xfrm>
          <a:off x="-4997368" y="-765679"/>
          <a:ext cx="5951590" cy="5951590"/>
        </a:xfrm>
        <a:prstGeom prst="blockArc">
          <a:avLst>
            <a:gd name="adj1" fmla="val 18900000"/>
            <a:gd name="adj2" fmla="val 2700000"/>
            <a:gd name="adj3" fmla="val 363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556FD-9596-493E-A165-678D93ED95E0}">
      <dsp:nvSpPr>
        <dsp:cNvPr id="0" name=""/>
        <dsp:cNvSpPr/>
      </dsp:nvSpPr>
      <dsp:spPr>
        <a:xfrm>
          <a:off x="417456" y="276176"/>
          <a:ext cx="7285882" cy="5527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71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s-ES" altLang="es-PE" sz="1100" b="1" kern="1200" dirty="0"/>
            <a:t>Política Nacional de Modernización de la Gestión Pública (DS </a:t>
          </a:r>
          <a:r>
            <a:rPr lang="es-ES" altLang="es-PE" sz="1100" b="1" kern="1200" dirty="0" err="1"/>
            <a:t>Nº</a:t>
          </a:r>
          <a:r>
            <a:rPr lang="es-ES" altLang="es-PE" sz="1100" b="1" kern="1200" dirty="0"/>
            <a:t> 004-2013-PCM).</a:t>
          </a:r>
          <a:endParaRPr lang="es-PE" sz="1100" b="1" kern="1200" dirty="0"/>
        </a:p>
      </dsp:txBody>
      <dsp:txXfrm>
        <a:off x="417456" y="276176"/>
        <a:ext cx="7285882" cy="552705"/>
      </dsp:txXfrm>
    </dsp:sp>
    <dsp:sp modelId="{F49FAF55-226F-489D-8641-0F75D86E43CA}">
      <dsp:nvSpPr>
        <dsp:cNvPr id="0" name=""/>
        <dsp:cNvSpPr/>
      </dsp:nvSpPr>
      <dsp:spPr>
        <a:xfrm>
          <a:off x="72015" y="207087"/>
          <a:ext cx="690882" cy="690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6C5C1-018C-4B5D-A8E6-C920BCED1E3C}">
      <dsp:nvSpPr>
        <dsp:cNvPr id="0" name=""/>
        <dsp:cNvSpPr/>
      </dsp:nvSpPr>
      <dsp:spPr>
        <a:xfrm>
          <a:off x="813508" y="1104969"/>
          <a:ext cx="6889829" cy="5527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71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s-PE" altLang="es-PE" sz="1100" b="1" kern="1200" dirty="0"/>
            <a:t>TUO de la Ley de Transparencia y Acceso a la Información Pública, Ley </a:t>
          </a:r>
          <a:r>
            <a:rPr lang="es-PE" altLang="es-PE" sz="1100" b="1" kern="1200" dirty="0" err="1"/>
            <a:t>N°</a:t>
          </a:r>
          <a:r>
            <a:rPr lang="es-PE" altLang="es-PE" sz="1100" b="1" kern="1200" dirty="0"/>
            <a:t> 27806, aprobado por Decreto Supremo </a:t>
          </a:r>
          <a:r>
            <a:rPr lang="es-PE" altLang="es-PE" sz="1100" b="1" kern="1200" dirty="0" err="1"/>
            <a:t>N°</a:t>
          </a:r>
          <a:r>
            <a:rPr lang="es-PE" altLang="es-PE" sz="1100" b="1" kern="1200" dirty="0"/>
            <a:t> 043-2003-PCM y sus modificaciones.</a:t>
          </a:r>
          <a:endParaRPr lang="es-PE" sz="1100" b="1" kern="1200" dirty="0"/>
        </a:p>
      </dsp:txBody>
      <dsp:txXfrm>
        <a:off x="813508" y="1104969"/>
        <a:ext cx="6889829" cy="552705"/>
      </dsp:txXfrm>
    </dsp:sp>
    <dsp:sp modelId="{C996785C-8481-4AC3-B606-1352A178F17D}">
      <dsp:nvSpPr>
        <dsp:cNvPr id="0" name=""/>
        <dsp:cNvSpPr/>
      </dsp:nvSpPr>
      <dsp:spPr>
        <a:xfrm>
          <a:off x="468067" y="1035881"/>
          <a:ext cx="690882" cy="690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A3E5C-5354-4D03-AD6F-D6B1B7EE2AEA}">
      <dsp:nvSpPr>
        <dsp:cNvPr id="0" name=""/>
        <dsp:cNvSpPr/>
      </dsp:nvSpPr>
      <dsp:spPr>
        <a:xfrm>
          <a:off x="935065" y="1933762"/>
          <a:ext cx="6768272" cy="5527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71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endParaRPr lang="es-PE" altLang="es-PE" sz="1100" b="1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s-PE" altLang="es-PE" sz="1100" b="1" kern="1200" dirty="0"/>
            <a:t>Reglamento de la Ley de Transparencia y Acceso a la información Pública, Ley </a:t>
          </a:r>
          <a:r>
            <a:rPr lang="es-PE" altLang="es-PE" sz="1100" b="1" kern="1200" dirty="0" err="1"/>
            <a:t>N°</a:t>
          </a:r>
          <a:r>
            <a:rPr lang="es-PE" altLang="es-PE" sz="1100" b="1" kern="1200" dirty="0"/>
            <a:t> 27806, aprobado por DS </a:t>
          </a:r>
          <a:r>
            <a:rPr lang="es-PE" altLang="es-PE" sz="1100" b="1" kern="1200" dirty="0" err="1"/>
            <a:t>N°</a:t>
          </a:r>
          <a:r>
            <a:rPr lang="es-PE" altLang="es-PE" sz="1100" b="1" kern="1200" dirty="0"/>
            <a:t> 072-2003-PCM y sus modificaciones.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endParaRPr lang="es-PE" sz="1100" b="1" kern="1200" dirty="0"/>
        </a:p>
      </dsp:txBody>
      <dsp:txXfrm>
        <a:off x="935065" y="1933762"/>
        <a:ext cx="6768272" cy="552705"/>
      </dsp:txXfrm>
    </dsp:sp>
    <dsp:sp modelId="{0CB08A15-F1A5-4685-8E0A-46FA7580658E}">
      <dsp:nvSpPr>
        <dsp:cNvPr id="0" name=""/>
        <dsp:cNvSpPr/>
      </dsp:nvSpPr>
      <dsp:spPr>
        <a:xfrm>
          <a:off x="589624" y="1864674"/>
          <a:ext cx="690882" cy="690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8EEF1-A042-4E62-94F1-384FFE71819A}">
      <dsp:nvSpPr>
        <dsp:cNvPr id="0" name=""/>
        <dsp:cNvSpPr/>
      </dsp:nvSpPr>
      <dsp:spPr>
        <a:xfrm>
          <a:off x="813508" y="2762555"/>
          <a:ext cx="6889829" cy="5527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71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endParaRPr lang="es-PE" altLang="es-PE" sz="1100" b="1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s-PE" altLang="es-PE" sz="1100" b="1" kern="1200" dirty="0"/>
            <a:t>Decreto, que </a:t>
          </a:r>
          <a:r>
            <a:rPr lang="es-PE" altLang="es-PE" sz="1100" b="1" kern="1200" dirty="0" err="1"/>
            <a:t>aSupremo</a:t>
          </a:r>
          <a:r>
            <a:rPr lang="es-PE" altLang="es-PE" sz="1100" b="1" kern="1200" dirty="0"/>
            <a:t> </a:t>
          </a:r>
          <a:r>
            <a:rPr lang="es-PE" altLang="es-PE" sz="1100" b="1" kern="1200" dirty="0" err="1"/>
            <a:t>N°</a:t>
          </a:r>
          <a:r>
            <a:rPr lang="es-PE" altLang="es-PE" sz="1100" b="1" kern="1200" dirty="0"/>
            <a:t> 063-2010-PCMprueba la implementación del Portal de Transparencia Estándar en las Entidades de la Administración Pública.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endParaRPr lang="es-PE" sz="1100" b="1" kern="1200" dirty="0"/>
        </a:p>
      </dsp:txBody>
      <dsp:txXfrm>
        <a:off x="813508" y="2762555"/>
        <a:ext cx="6889829" cy="552705"/>
      </dsp:txXfrm>
    </dsp:sp>
    <dsp:sp modelId="{BCB538BB-410C-4071-B624-6627D5FAD414}">
      <dsp:nvSpPr>
        <dsp:cNvPr id="0" name=""/>
        <dsp:cNvSpPr/>
      </dsp:nvSpPr>
      <dsp:spPr>
        <a:xfrm>
          <a:off x="468067" y="2693467"/>
          <a:ext cx="690882" cy="690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B968D-566E-4BD3-BA40-EFAE7E54B22A}">
      <dsp:nvSpPr>
        <dsp:cNvPr id="0" name=""/>
        <dsp:cNvSpPr/>
      </dsp:nvSpPr>
      <dsp:spPr>
        <a:xfrm>
          <a:off x="417456" y="3591349"/>
          <a:ext cx="7285882" cy="5527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710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endParaRPr lang="es-PE" altLang="es-PE" sz="1100" b="1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s-PE" altLang="es-PE" sz="1100" b="1" kern="1200" dirty="0"/>
            <a:t>Directiva </a:t>
          </a:r>
          <a:r>
            <a:rPr lang="es-ES" altLang="es-PE" sz="1100" b="1" kern="1200" dirty="0" err="1"/>
            <a:t>Nº</a:t>
          </a:r>
          <a:r>
            <a:rPr lang="es-ES" altLang="es-PE" sz="1100" b="1" kern="1200" dirty="0"/>
            <a:t> 001-2017-PCM/SGP “Lineamientos para la implementación del Portal de Transparencia Estándar en las Entidades de la Administración Pública”, aprobada por Resolución Ministerial </a:t>
          </a:r>
          <a:r>
            <a:rPr lang="es-ES" altLang="es-PE" sz="1100" b="1" kern="1200" dirty="0" err="1"/>
            <a:t>N°</a:t>
          </a:r>
          <a:r>
            <a:rPr lang="es-ES" altLang="es-PE" sz="1100" b="1" kern="1200" dirty="0"/>
            <a:t> 035-2017-PCM. </a:t>
          </a:r>
          <a:endParaRPr lang="es-PE" altLang="es-PE" sz="1100" b="1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endParaRPr lang="es-PE" sz="1100" b="1" kern="1200" dirty="0"/>
        </a:p>
      </dsp:txBody>
      <dsp:txXfrm>
        <a:off x="417456" y="3591349"/>
        <a:ext cx="7285882" cy="552705"/>
      </dsp:txXfrm>
    </dsp:sp>
    <dsp:sp modelId="{3A79E5B8-EEAB-45B1-9C2D-E4DBB19300ED}">
      <dsp:nvSpPr>
        <dsp:cNvPr id="0" name=""/>
        <dsp:cNvSpPr/>
      </dsp:nvSpPr>
      <dsp:spPr>
        <a:xfrm>
          <a:off x="72015" y="3522261"/>
          <a:ext cx="690882" cy="690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7FED366-5DB6-44AD-95CC-6508C1BE5F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EF2C0F-1164-4A7D-BD3F-90C31112B4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3A110-447C-4253-9F7D-8DAD2206D3AC}" type="datetimeFigureOut">
              <a:rPr lang="es-PE" smtClean="0"/>
              <a:t>16/10/2019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6D27D4-A89F-48E4-A506-333C1EFE83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BF2803-6305-4508-85A9-0E95EF5077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4B372-6699-4E3D-B31B-9FA2462B7EF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47709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FE7A0A5-0204-4FAD-B996-CCB2B867AE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76517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6A41F5-0992-4D3D-AAFA-6827186D871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76517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897737-2A5F-41C0-A8FE-F18119A79846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3B7712A8-C311-40A7-BC46-2D37532CDC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41425"/>
            <a:ext cx="5978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PE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9B0A5C85-BDCC-41C9-8352-0C1491138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PE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D4D322-7ADD-4A4B-AFB9-33C8357CDB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76517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DB6DAE-DE7C-46E6-8CF2-B5139E465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76517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9FD324C-0B75-4B9B-8941-A32B1BDCB51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posición de imagen de diapositiva 1">
            <a:extLst>
              <a:ext uri="{FF2B5EF4-FFF2-40B4-BE49-F238E27FC236}">
                <a16:creationId xmlns:a16="http://schemas.microsoft.com/office/drawing/2014/main" id="{EA16F900-7C62-4666-980B-A0103F0C881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Marcador de posición de texto 2">
            <a:extLst>
              <a:ext uri="{FF2B5EF4-FFF2-40B4-BE49-F238E27FC236}">
                <a16:creationId xmlns:a16="http://schemas.microsoft.com/office/drawing/2014/main" id="{98B72405-4B96-4614-97F0-9AB43740DA8F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n-US"/>
          </a:p>
        </p:txBody>
      </p:sp>
      <p:sp>
        <p:nvSpPr>
          <p:cNvPr id="10244" name="Marcador de posición de número de diapositiva 3">
            <a:extLst>
              <a:ext uri="{FF2B5EF4-FFF2-40B4-BE49-F238E27FC236}">
                <a16:creationId xmlns:a16="http://schemas.microsoft.com/office/drawing/2014/main" id="{1177B2D9-B07A-4293-A1C8-6D6857DBB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63588" fontAlgn="base">
              <a:spcBef>
                <a:spcPct val="0"/>
              </a:spcBef>
              <a:spcAft>
                <a:spcPct val="0"/>
              </a:spcAft>
            </a:pPr>
            <a:fld id="{768E926C-D4B7-4664-A565-8B83B9E14CDD}" type="slidenum">
              <a:rPr lang="es-PE" altLang="es-PE" sz="1200" smtClean="0"/>
              <a:pPr defTabSz="763588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PE" altLang="es-P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73788" y="5119543"/>
            <a:ext cx="5390305" cy="4850094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FD303-A931-4236-9791-5029B2A66A69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254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PE" altLang="es-PE" sz="1200" dirty="0"/>
              <a:t>El Ministerio de Justicia y Derechos Humanos también difunde información a través del Portal de Transparencia Estándar. Este portal es una herramienta virtual donde todas las entidades</a:t>
            </a:r>
            <a:r>
              <a:rPr lang="es-PE" altLang="es-PE" sz="1200" baseline="0" dirty="0"/>
              <a:t> públicas difunden información sobre su gestión</a:t>
            </a:r>
            <a:r>
              <a:rPr lang="es-PE" altLang="es-PE" sz="1200" dirty="0"/>
              <a:t>. 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s-PE" altLang="es-PE" sz="1200" dirty="0"/>
          </a:p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PE" altLang="es-PE" sz="1200" dirty="0"/>
              <a:t>El enlace al Portal de Transparencia Estándar se ubica en la parte superior derecha de nuestro portal institucional</a:t>
            </a:r>
            <a:r>
              <a:rPr lang="es-PE" altLang="es-PE" sz="1200" baseline="0" dirty="0"/>
              <a:t>.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s-PE" altLang="es-PE" sz="1200" baseline="0" dirty="0"/>
          </a:p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PE" altLang="es-PE" sz="1200" baseline="0" dirty="0"/>
              <a:t>En el Portal de Transparencia Estándar se encuentra información referente a:</a:t>
            </a:r>
          </a:p>
          <a:p>
            <a:pPr marL="171450" indent="-17145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s-PE" altLang="es-PE" sz="1200" baseline="0" dirty="0"/>
              <a:t>Datos Generales: como el directorio de los funcionarios de la entidad, las normas emitidas y las declaraciones juradas de ingresos y de bienes y rentas.</a:t>
            </a:r>
          </a:p>
          <a:p>
            <a:pPr marL="171450" indent="-17145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s-PE" altLang="es-PE" sz="1200" baseline="0" dirty="0"/>
              <a:t>Planeamiento y Organización: como los instrumentos de gestión tales como el Reglamento de Organización y Funciones – ROF y el Texto Único de Procedimientos Administrativos - TUPA, o planes y políticas como el Plan Estratégico Institucional y el Plan Operativo Institucional y las recomendaciones de auditoría, entre otros.</a:t>
            </a:r>
          </a:p>
          <a:p>
            <a:pPr marL="171450" indent="-17145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s-PE" altLang="es-PE" sz="1200" baseline="0" dirty="0"/>
              <a:t>Presupuesto:  en este rubro se encuentra información relacionada a la ejecución presupuestal de la entidad y los saldos de balance.</a:t>
            </a:r>
          </a:p>
          <a:p>
            <a:pPr marL="171450" indent="-17145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s-PE" altLang="es-PE" sz="1200" baseline="0" dirty="0"/>
              <a:t>Proyectos de Inversión e Infobras: acá encontramos información referente a los proyectos de inversión, adicionales de obras, informes de supervisión de contratos, Infobras, entre otros.</a:t>
            </a:r>
          </a:p>
          <a:p>
            <a:pPr marL="171450" indent="-17145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s-PE" altLang="es-PE" sz="1200" baseline="0" dirty="0"/>
              <a:t>Participación Ciudadana: Solo aplicable para gobiernos regionales y locales. </a:t>
            </a:r>
          </a:p>
          <a:p>
            <a:pPr marL="171450" indent="-17145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s-PE" altLang="es-PE" sz="1200" baseline="0" dirty="0"/>
              <a:t>Personal: se encuentra información referente a las remuneraciones del personal.</a:t>
            </a:r>
          </a:p>
          <a:p>
            <a:pPr marL="171450" indent="-17145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s-PE" altLang="es-PE" sz="1200" baseline="0" dirty="0"/>
              <a:t>Contratación de bienes y servicios: como información de procesos de selección de bienes y servicios, contrataciones directas, penalidades aplicadas,  entre otros.</a:t>
            </a:r>
          </a:p>
          <a:p>
            <a:pPr marL="171450" indent="-17145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s-PE" altLang="es-PE" sz="1200" baseline="0" dirty="0"/>
              <a:t>Actividades Oficiales: en este rubro se publica información referente a la agenda del titular de la entidad y de la alta dirección.</a:t>
            </a:r>
          </a:p>
          <a:p>
            <a:pPr marL="171450" indent="-17145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s-PE" altLang="es-PE" sz="1200" baseline="0" dirty="0"/>
              <a:t>Acceso a la Información: se publica la solicitud de acceso a la información pública virtual y físico. </a:t>
            </a:r>
          </a:p>
          <a:p>
            <a:pPr marL="171450" indent="-17145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s-PE" altLang="es-PE" sz="1200" baseline="0" dirty="0"/>
              <a:t>Registro de Visitas: finalmente, en este rubro de difunde información referente a las visitas recibidas por los funcionarios como la hora de ingreso, hora de salida, motivo de la visita, entre otros.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B1B30-23A1-4300-96FC-D4CC0A64422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2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Marcador de imagen de diapositiva 1">
            <a:extLst>
              <a:ext uri="{FF2B5EF4-FFF2-40B4-BE49-F238E27FC236}">
                <a16:creationId xmlns:a16="http://schemas.microsoft.com/office/drawing/2014/main" id="{A8BBB068-F920-4952-8A1B-69F0EFEA44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7285B1B-2E12-46DA-9FD6-70CF8B48F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dirty="0"/>
              <a:t>- En </a:t>
            </a:r>
            <a:r>
              <a:rPr lang="es-PE" i="1" dirty="0"/>
              <a:t>Otros</a:t>
            </a:r>
            <a:r>
              <a:rPr lang="es-PE" dirty="0"/>
              <a:t> se encuentra, por ejemplo, los documentos presentados por terceros en posesión de la entidad; información producida por empresas supervisadas</a:t>
            </a:r>
            <a:endParaRPr lang="es-PE" u="sng" strike="sngStrike" dirty="0"/>
          </a:p>
        </p:txBody>
      </p:sp>
      <p:sp>
        <p:nvSpPr>
          <p:cNvPr id="55300" name="Marcador de número de diapositiva 3">
            <a:extLst>
              <a:ext uri="{FF2B5EF4-FFF2-40B4-BE49-F238E27FC236}">
                <a16:creationId xmlns:a16="http://schemas.microsoft.com/office/drawing/2014/main" id="{B7C6D86E-9AAB-4CAA-A9EB-50A1A6341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63588" fontAlgn="base">
              <a:spcBef>
                <a:spcPct val="0"/>
              </a:spcBef>
              <a:spcAft>
                <a:spcPct val="0"/>
              </a:spcAft>
            </a:pPr>
            <a:fld id="{A14ACC58-9A82-4676-A516-45C8A1AAC9A2}" type="slidenum">
              <a:rPr lang="es-PE" altLang="es-PE" sz="1200" smtClean="0"/>
              <a:pPr defTabSz="763588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s-PE" altLang="es-PE" sz="1200"/>
          </a:p>
        </p:txBody>
      </p:sp>
    </p:spTree>
    <p:extLst>
      <p:ext uri="{BB962C8B-B14F-4D97-AF65-F5344CB8AC3E}">
        <p14:creationId xmlns:p14="http://schemas.microsoft.com/office/powerpoint/2010/main" val="2142989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Marcador de imagen de diapositiva 1">
            <a:extLst>
              <a:ext uri="{FF2B5EF4-FFF2-40B4-BE49-F238E27FC236}">
                <a16:creationId xmlns:a16="http://schemas.microsoft.com/office/drawing/2014/main" id="{11DCBE88-96B3-4AA5-9008-951E43A28C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0F761CA-AE32-479E-8BEE-56698911F8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s-PE" altLang="es-PE" dirty="0"/>
              <a:t>El Ministerio de Justicia y Derechos Humanos también difunde información a través del Portal de Transparencia Estándar. Este portal es una herramienta virtual donde todas las entidades públicas difunden información sobre su gestión. </a:t>
            </a:r>
          </a:p>
          <a:p>
            <a:pPr eaLnBrk="1" fontAlgn="auto" hangingPunct="1">
              <a:spcBef>
                <a:spcPts val="1200"/>
              </a:spcBef>
              <a:spcAft>
                <a:spcPts val="600"/>
              </a:spcAft>
              <a:defRPr/>
            </a:pPr>
            <a:endParaRPr lang="es-PE" altLang="es-PE" dirty="0"/>
          </a:p>
          <a:p>
            <a:pPr eaLnBrk="1" fontAlgn="auto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s-PE" altLang="es-PE" dirty="0"/>
              <a:t>El enlace al Portal de Transparencia Estándar se ubica en la parte superior derecha de nuestro portal institucional.</a:t>
            </a:r>
          </a:p>
          <a:p>
            <a:pPr eaLnBrk="1" fontAlgn="auto" hangingPunct="1">
              <a:spcBef>
                <a:spcPts val="1200"/>
              </a:spcBef>
              <a:spcAft>
                <a:spcPts val="600"/>
              </a:spcAft>
              <a:defRPr/>
            </a:pPr>
            <a:endParaRPr lang="es-PE" altLang="es-PE" dirty="0"/>
          </a:p>
          <a:p>
            <a:pPr eaLnBrk="1" fontAlgn="auto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s-PE" altLang="es-PE" dirty="0"/>
              <a:t>En el Portal de Transparencia Estándar se encuentra información referente a:</a:t>
            </a:r>
          </a:p>
          <a:p>
            <a:pPr marL="171450" indent="-171450" eaLnBrk="1" fontAlgn="auto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es-PE" altLang="es-PE" dirty="0"/>
              <a:t>Datos Generales: como el directorio de los funcionarios de la entidad, las normas emitidas y las declaraciones juradas de ingresos y de bienes y rentas.</a:t>
            </a:r>
          </a:p>
          <a:p>
            <a:pPr marL="171450" indent="-171450" eaLnBrk="1" fontAlgn="auto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es-PE" altLang="es-PE" dirty="0"/>
              <a:t>Planeamiento y Organización: como los instrumentos de gestión tales como el Reglamento de Organización y Funciones – ROF y el Texto Único de Procedimientos Administrativos - TUPA, o planes y políticas como el Plan Estratégico Institucional y el Plan Operativo Institucional y las recomendaciones de auditoría, entre otros.</a:t>
            </a:r>
          </a:p>
          <a:p>
            <a:pPr marL="171450" indent="-171450" eaLnBrk="1" fontAlgn="auto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es-PE" altLang="es-PE" dirty="0"/>
              <a:t>Presupuesto:  en este rubro se encuentra información relacionada a la ejecución presupuestal de la entidad y los saldos de balance.</a:t>
            </a:r>
          </a:p>
          <a:p>
            <a:pPr marL="171450" indent="-171450" eaLnBrk="1" fontAlgn="auto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es-PE" altLang="es-PE" dirty="0"/>
              <a:t>Proyectos de Inversión e Infobras: acá encontramos información referente a los proyectos de inversión, adicionales de obras, informes de supervisión de contratos, Infobras, entre otros.</a:t>
            </a:r>
          </a:p>
          <a:p>
            <a:pPr marL="171450" indent="-171450" eaLnBrk="1" fontAlgn="auto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es-PE" altLang="es-PE" dirty="0"/>
              <a:t>Participación Ciudadana: Solo aplicable para gobiernos regionales y locales. </a:t>
            </a:r>
          </a:p>
          <a:p>
            <a:pPr marL="171450" indent="-171450" eaLnBrk="1" fontAlgn="auto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es-PE" altLang="es-PE" dirty="0"/>
              <a:t>Personal: se encuentra información referente a las remuneraciones del personal.</a:t>
            </a:r>
          </a:p>
          <a:p>
            <a:pPr marL="171450" indent="-171450" eaLnBrk="1" fontAlgn="auto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es-PE" altLang="es-PE" dirty="0"/>
              <a:t>Contratación de bienes y servicios: como información de procesos de selección de bienes y servicios, contrataciones directas, penalidades aplicadas,  entre otros.</a:t>
            </a:r>
          </a:p>
          <a:p>
            <a:pPr marL="171450" indent="-171450" eaLnBrk="1" fontAlgn="auto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es-PE" altLang="es-PE" dirty="0"/>
              <a:t>Actividades Oficiales: en este rubro se publica información referente a la agenda del titular de la entidad y de la alta dirección.</a:t>
            </a:r>
          </a:p>
          <a:p>
            <a:pPr marL="171450" indent="-171450" eaLnBrk="1" fontAlgn="auto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es-PE" altLang="es-PE" dirty="0"/>
              <a:t>Acceso a la Información: se publica la solicitud de acceso a la información pública virtual y físico. </a:t>
            </a:r>
          </a:p>
          <a:p>
            <a:pPr marL="171450" indent="-171450" eaLnBrk="1" fontAlgn="auto" hangingPunct="1">
              <a:spcBef>
                <a:spcPts val="1200"/>
              </a:spcBef>
              <a:spcAft>
                <a:spcPts val="600"/>
              </a:spcAft>
              <a:buFontTx/>
              <a:buChar char="-"/>
              <a:defRPr/>
            </a:pPr>
            <a:r>
              <a:rPr lang="es-PE" altLang="es-PE" dirty="0"/>
              <a:t>Registro de Visitas: finalmente, en este rubro de difunde información referente a las visitas recibidas por los funcionarios como la hora de ingreso, hora de salida, motivo de la visita, entre otros.</a:t>
            </a:r>
            <a:endParaRPr lang="es-PE" dirty="0"/>
          </a:p>
        </p:txBody>
      </p:sp>
      <p:sp>
        <p:nvSpPr>
          <p:cNvPr id="69636" name="Marcador de número de diapositiva 3">
            <a:extLst>
              <a:ext uri="{FF2B5EF4-FFF2-40B4-BE49-F238E27FC236}">
                <a16:creationId xmlns:a16="http://schemas.microsoft.com/office/drawing/2014/main" id="{841F2191-A042-45D7-9D6E-9875410E30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63588" fontAlgn="base">
              <a:spcBef>
                <a:spcPct val="0"/>
              </a:spcBef>
              <a:spcAft>
                <a:spcPct val="0"/>
              </a:spcAft>
            </a:pPr>
            <a:fld id="{BCF1C2F8-633F-4760-A93F-709023A141B5}" type="slidenum">
              <a:rPr lang="en-US" altLang="es-PE" sz="1200" smtClean="0"/>
              <a:pPr defTabSz="763588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es-P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942" y="824885"/>
            <a:ext cx="6749654" cy="1754776"/>
          </a:xfrm>
        </p:spPr>
        <p:txBody>
          <a:bodyPr anchor="b"/>
          <a:lstStyle>
            <a:lvl1pPr algn="ctr">
              <a:defRPr sz="441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942" y="2647331"/>
            <a:ext cx="6749654" cy="1216909"/>
          </a:xfrm>
        </p:spPr>
        <p:txBody>
          <a:bodyPr/>
          <a:lstStyle>
            <a:lvl1pPr marL="0" indent="0" algn="ctr">
              <a:buNone/>
              <a:defRPr sz="1764"/>
            </a:lvl1pPr>
            <a:lvl2pPr marL="336042" indent="0" algn="ctr">
              <a:buNone/>
              <a:defRPr sz="1470"/>
            </a:lvl2pPr>
            <a:lvl3pPr marL="672084" indent="0" algn="ctr">
              <a:buNone/>
              <a:defRPr sz="1323"/>
            </a:lvl3pPr>
            <a:lvl4pPr marL="1008126" indent="0" algn="ctr">
              <a:buNone/>
              <a:defRPr sz="1176"/>
            </a:lvl4pPr>
            <a:lvl5pPr marL="1344168" indent="0" algn="ctr">
              <a:buNone/>
              <a:defRPr sz="1176"/>
            </a:lvl5pPr>
            <a:lvl6pPr marL="1680210" indent="0" algn="ctr">
              <a:buNone/>
              <a:defRPr sz="1176"/>
            </a:lvl6pPr>
            <a:lvl7pPr marL="2016252" indent="0" algn="ctr">
              <a:buNone/>
              <a:defRPr sz="1176"/>
            </a:lvl7pPr>
            <a:lvl8pPr marL="2352294" indent="0" algn="ctr">
              <a:buNone/>
              <a:defRPr sz="1176"/>
            </a:lvl8pPr>
            <a:lvl9pPr marL="2688336" indent="0" algn="ctr">
              <a:buNone/>
              <a:defRPr sz="1176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317A-E7D3-4F22-A2B3-48C5604D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B1E0C-B3B5-454D-98EA-1423F68153A2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1AC0F-36EE-44F0-A80B-6C6823BB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A8D1A-B090-4A57-9AAF-DB973D0C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F23CF-D1A7-4961-AE53-813F779113C6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44087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557C8-2521-4C0E-A1A6-08EC6E5F6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3D51B-A47C-45C8-8C01-42F699B50F6D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0BE45-4767-4CEF-A62B-F4EFECD0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761A1-615A-4CDE-882B-BE8324D2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E58F-5B61-4C07-900A-E47F1C73C376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196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295" y="268350"/>
            <a:ext cx="1940525" cy="427143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8718" y="268350"/>
            <a:ext cx="5709082" cy="427143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FCD7E-1AA5-4DAC-93BE-C54F82B24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DD680-7789-45AE-89CE-15530EFB204D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A9EF8-F59E-40EC-BEAC-A2489B6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B0F29-6095-4D6E-BC9D-DFC15F40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2DA9B-8956-4CCC-9D35-1832C52A1DA4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39450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7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9E5C3-64CE-4D36-84DB-B9F23554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99AD7-DE4F-403C-BE2D-26349AB83D87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1215F-49A7-4D58-ABD3-B13BCFA49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3A75F-B850-4866-94F1-8FC452A6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43FCC-6511-4C54-9894-DC3FFE661EFB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3719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031" y="1256579"/>
            <a:ext cx="7762102" cy="2096630"/>
          </a:xfrm>
        </p:spPr>
        <p:txBody>
          <a:bodyPr anchor="b"/>
          <a:lstStyle>
            <a:lvl1pPr>
              <a:defRPr sz="441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031" y="3373044"/>
            <a:ext cx="7762102" cy="1102568"/>
          </a:xfrm>
        </p:spPr>
        <p:txBody>
          <a:bodyPr/>
          <a:lstStyle>
            <a:lvl1pPr marL="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1pPr>
            <a:lvl2pPr marL="336042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2pPr>
            <a:lvl3pPr marL="67208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008126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4pPr>
            <a:lvl5pPr marL="1344168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5pPr>
            <a:lvl6pPr marL="1680210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6pPr>
            <a:lvl7pPr marL="2016252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7pPr>
            <a:lvl8pPr marL="2352294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8pPr>
            <a:lvl9pPr marL="2688336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51C7-61C7-485F-90D3-4F7447139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F1B5A-C43F-401D-9E1A-E65AFE73106D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AB7EB-9F7F-4919-82E6-BBE8CE31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6D11B-2C62-495B-A300-5FBD3C9F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C72B9-541D-46C6-B4C2-3CE3B983C216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1652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718" y="1341750"/>
            <a:ext cx="3824804" cy="319803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016" y="1341750"/>
            <a:ext cx="3824804" cy="319803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5BB479-2973-4D73-AC5D-2460EC203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65197-161F-424F-87A6-11D615D13478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F16339-B92E-4E82-8C0A-629C399EF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30FAD3-734B-4AE7-A808-9CC340EFF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C674E-4737-44F9-8052-6B3E56798074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2714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0" y="268350"/>
            <a:ext cx="7762102" cy="97422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891" y="1235577"/>
            <a:ext cx="3807226" cy="605537"/>
          </a:xfrm>
        </p:spPr>
        <p:txBody>
          <a:bodyPr anchor="b"/>
          <a:lstStyle>
            <a:lvl1pPr marL="0" indent="0">
              <a:buNone/>
              <a:defRPr sz="1764" b="1"/>
            </a:lvl1pPr>
            <a:lvl2pPr marL="336042" indent="0">
              <a:buNone/>
              <a:defRPr sz="1470" b="1"/>
            </a:lvl2pPr>
            <a:lvl3pPr marL="672084" indent="0">
              <a:buNone/>
              <a:defRPr sz="1323" b="1"/>
            </a:lvl3pPr>
            <a:lvl4pPr marL="1008126" indent="0">
              <a:buNone/>
              <a:defRPr sz="1176" b="1"/>
            </a:lvl4pPr>
            <a:lvl5pPr marL="1344168" indent="0">
              <a:buNone/>
              <a:defRPr sz="1176" b="1"/>
            </a:lvl5pPr>
            <a:lvl6pPr marL="1680210" indent="0">
              <a:buNone/>
              <a:defRPr sz="1176" b="1"/>
            </a:lvl6pPr>
            <a:lvl7pPr marL="2016252" indent="0">
              <a:buNone/>
              <a:defRPr sz="1176" b="1"/>
            </a:lvl7pPr>
            <a:lvl8pPr marL="2352294" indent="0">
              <a:buNone/>
              <a:defRPr sz="1176" b="1"/>
            </a:lvl8pPr>
            <a:lvl9pPr marL="2688336" indent="0">
              <a:buNone/>
              <a:defRPr sz="1176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91" y="1841114"/>
            <a:ext cx="3807226" cy="270800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016" y="1235577"/>
            <a:ext cx="3825976" cy="605537"/>
          </a:xfrm>
        </p:spPr>
        <p:txBody>
          <a:bodyPr anchor="b"/>
          <a:lstStyle>
            <a:lvl1pPr marL="0" indent="0">
              <a:buNone/>
              <a:defRPr sz="1764" b="1"/>
            </a:lvl1pPr>
            <a:lvl2pPr marL="336042" indent="0">
              <a:buNone/>
              <a:defRPr sz="1470" b="1"/>
            </a:lvl2pPr>
            <a:lvl3pPr marL="672084" indent="0">
              <a:buNone/>
              <a:defRPr sz="1323" b="1"/>
            </a:lvl3pPr>
            <a:lvl4pPr marL="1008126" indent="0">
              <a:buNone/>
              <a:defRPr sz="1176" b="1"/>
            </a:lvl4pPr>
            <a:lvl5pPr marL="1344168" indent="0">
              <a:buNone/>
              <a:defRPr sz="1176" b="1"/>
            </a:lvl5pPr>
            <a:lvl6pPr marL="1680210" indent="0">
              <a:buNone/>
              <a:defRPr sz="1176" b="1"/>
            </a:lvl6pPr>
            <a:lvl7pPr marL="2016252" indent="0">
              <a:buNone/>
              <a:defRPr sz="1176" b="1"/>
            </a:lvl7pPr>
            <a:lvl8pPr marL="2352294" indent="0">
              <a:buNone/>
              <a:defRPr sz="1176" b="1"/>
            </a:lvl8pPr>
            <a:lvl9pPr marL="2688336" indent="0">
              <a:buNone/>
              <a:defRPr sz="1176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016" y="1841114"/>
            <a:ext cx="3825976" cy="270800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A54E53-5B4F-4958-827A-2D748AD94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D04E2-83AC-4336-965F-3C112139C8B5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15B5DD4-9364-47E7-BFCD-F695DD27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DC68F33-1255-4B86-863F-82746D90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46075-930D-4268-8CB6-95EFFBDBCB5E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186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6A58C9C-B808-4C64-870F-69B4C98B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2F7A2-8D10-45FB-B2AC-852E73162C5C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8FA4148-BB73-4737-AD73-9309CA08C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E9C95B-BDCC-4234-9539-04B4FFBF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8FA8C-BF3E-4CC2-B4B2-9C7B32E71019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677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9B405A-50BD-4388-8A5B-CB2A6999F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2D5CF-B574-45CF-911D-A9C8419A172D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0140C1-4C3C-448E-9C25-04444654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5F8CBB-78DA-471C-9241-7A15559DD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FCC5A-7271-44FB-AB1A-9916901D334E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2330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336021"/>
            <a:ext cx="2902585" cy="1176073"/>
          </a:xfrm>
        </p:spPr>
        <p:txBody>
          <a:bodyPr anchor="b"/>
          <a:lstStyle>
            <a:lvl1pPr>
              <a:defRPr sz="235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976" y="725712"/>
            <a:ext cx="4556016" cy="3581889"/>
          </a:xfrm>
        </p:spPr>
        <p:txBody>
          <a:bodyPr/>
          <a:lstStyle>
            <a:lvl1pPr>
              <a:defRPr sz="2352"/>
            </a:lvl1pPr>
            <a:lvl2pPr>
              <a:defRPr sz="2058"/>
            </a:lvl2pPr>
            <a:lvl3pPr>
              <a:defRPr sz="176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1512094"/>
            <a:ext cx="2902585" cy="2801341"/>
          </a:xfrm>
        </p:spPr>
        <p:txBody>
          <a:bodyPr/>
          <a:lstStyle>
            <a:lvl1pPr marL="0" indent="0">
              <a:buNone/>
              <a:defRPr sz="1176"/>
            </a:lvl1pPr>
            <a:lvl2pPr marL="336042" indent="0">
              <a:buNone/>
              <a:defRPr sz="1029"/>
            </a:lvl2pPr>
            <a:lvl3pPr marL="672084" indent="0">
              <a:buNone/>
              <a:defRPr sz="882"/>
            </a:lvl3pPr>
            <a:lvl4pPr marL="1008126" indent="0">
              <a:buNone/>
              <a:defRPr sz="735"/>
            </a:lvl4pPr>
            <a:lvl5pPr marL="1344168" indent="0">
              <a:buNone/>
              <a:defRPr sz="735"/>
            </a:lvl5pPr>
            <a:lvl6pPr marL="1680210" indent="0">
              <a:buNone/>
              <a:defRPr sz="735"/>
            </a:lvl6pPr>
            <a:lvl7pPr marL="2016252" indent="0">
              <a:buNone/>
              <a:defRPr sz="735"/>
            </a:lvl7pPr>
            <a:lvl8pPr marL="2352294" indent="0">
              <a:buNone/>
              <a:defRPr sz="735"/>
            </a:lvl8pPr>
            <a:lvl9pPr marL="2688336" indent="0">
              <a:buNone/>
              <a:defRPr sz="73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DEB6E8-E0BD-4E9F-9F1A-7425EB9D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85519-F0C2-4434-9EC7-0E66956DD6EB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F90119-0D3F-4BC7-BA86-7D49226AA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55CEA2-33D8-4FF2-A441-26FC6F176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9663F-3180-421B-A635-17FCAC87BB73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465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336021"/>
            <a:ext cx="2902585" cy="1176073"/>
          </a:xfrm>
        </p:spPr>
        <p:txBody>
          <a:bodyPr anchor="b"/>
          <a:lstStyle>
            <a:lvl1pPr>
              <a:defRPr sz="235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25976" y="725712"/>
            <a:ext cx="4556016" cy="3581889"/>
          </a:xfrm>
        </p:spPr>
        <p:txBody>
          <a:bodyPr rtlCol="0">
            <a:normAutofit/>
          </a:bodyPr>
          <a:lstStyle>
            <a:lvl1pPr marL="0" indent="0">
              <a:buNone/>
              <a:defRPr sz="2352"/>
            </a:lvl1pPr>
            <a:lvl2pPr marL="336042" indent="0">
              <a:buNone/>
              <a:defRPr sz="2058"/>
            </a:lvl2pPr>
            <a:lvl3pPr marL="672084" indent="0">
              <a:buNone/>
              <a:defRPr sz="1764"/>
            </a:lvl3pPr>
            <a:lvl4pPr marL="1008126" indent="0">
              <a:buNone/>
              <a:defRPr sz="1470"/>
            </a:lvl4pPr>
            <a:lvl5pPr marL="1344168" indent="0">
              <a:buNone/>
              <a:defRPr sz="1470"/>
            </a:lvl5pPr>
            <a:lvl6pPr marL="1680210" indent="0">
              <a:buNone/>
              <a:defRPr sz="1470"/>
            </a:lvl6pPr>
            <a:lvl7pPr marL="2016252" indent="0">
              <a:buNone/>
              <a:defRPr sz="1470"/>
            </a:lvl7pPr>
            <a:lvl8pPr marL="2352294" indent="0">
              <a:buNone/>
              <a:defRPr sz="1470"/>
            </a:lvl8pPr>
            <a:lvl9pPr marL="2688336" indent="0">
              <a:buNone/>
              <a:defRPr sz="147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1512094"/>
            <a:ext cx="2902585" cy="2801341"/>
          </a:xfrm>
        </p:spPr>
        <p:txBody>
          <a:bodyPr/>
          <a:lstStyle>
            <a:lvl1pPr marL="0" indent="0">
              <a:buNone/>
              <a:defRPr sz="1176"/>
            </a:lvl1pPr>
            <a:lvl2pPr marL="336042" indent="0">
              <a:buNone/>
              <a:defRPr sz="1029"/>
            </a:lvl2pPr>
            <a:lvl3pPr marL="672084" indent="0">
              <a:buNone/>
              <a:defRPr sz="882"/>
            </a:lvl3pPr>
            <a:lvl4pPr marL="1008126" indent="0">
              <a:buNone/>
              <a:defRPr sz="735"/>
            </a:lvl4pPr>
            <a:lvl5pPr marL="1344168" indent="0">
              <a:buNone/>
              <a:defRPr sz="735"/>
            </a:lvl5pPr>
            <a:lvl6pPr marL="1680210" indent="0">
              <a:buNone/>
              <a:defRPr sz="735"/>
            </a:lvl6pPr>
            <a:lvl7pPr marL="2016252" indent="0">
              <a:buNone/>
              <a:defRPr sz="735"/>
            </a:lvl7pPr>
            <a:lvl8pPr marL="2352294" indent="0">
              <a:buNone/>
              <a:defRPr sz="735"/>
            </a:lvl8pPr>
            <a:lvl9pPr marL="2688336" indent="0">
              <a:buNone/>
              <a:defRPr sz="73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0941BA-99A5-4F03-9ACF-9654977E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4E820-959C-45D1-AF19-4ABE1163DCC9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2A8EDD-9F0C-448C-BD66-982D444BF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27F40A-4CF2-4930-96D0-C414B87B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88E04-2F5C-4FB8-9E0E-BEECE64E383B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0687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3B3F12F-56EC-468A-A5D8-6DE0085E31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9125" y="268288"/>
            <a:ext cx="776128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/>
              <a:t>Haga clic para modificar el estilo de título del patrón</a:t>
            </a:r>
            <a:endParaRPr lang="en-US" altLang="es-P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9078D20-06C8-4752-98C4-F1413B2701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9125" y="1341438"/>
            <a:ext cx="776128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E"/>
              <a:t>Haga clic para modificar el estilo de texto del patrón</a:t>
            </a:r>
          </a:p>
          <a:p>
            <a:pPr lvl="1"/>
            <a:r>
              <a:rPr lang="es-ES" altLang="es-PE"/>
              <a:t>Segundo nivel</a:t>
            </a:r>
          </a:p>
          <a:p>
            <a:pPr lvl="2"/>
            <a:r>
              <a:rPr lang="es-ES" altLang="es-PE"/>
              <a:t>Tercer nivel</a:t>
            </a:r>
          </a:p>
          <a:p>
            <a:pPr lvl="3"/>
            <a:r>
              <a:rPr lang="es-ES" altLang="es-PE"/>
              <a:t>Cuarto nivel</a:t>
            </a:r>
          </a:p>
          <a:p>
            <a:pPr lvl="4"/>
            <a:r>
              <a:rPr lang="es-ES" altLang="es-PE"/>
              <a:t>Quinto nivel</a:t>
            </a:r>
            <a:endParaRPr lang="en-US" altLang="es-P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77917-B946-4265-8174-7A7616898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9125" y="4672013"/>
            <a:ext cx="2024063" cy="268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765170" eaLnBrk="1" fontAlgn="auto" hangingPunct="1">
              <a:spcBef>
                <a:spcPts val="0"/>
              </a:spcBef>
              <a:spcAft>
                <a:spcPts val="0"/>
              </a:spcAft>
              <a:defRPr sz="88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D652D1-405D-45DC-85AA-6CB4AE7F05CE}" type="datetimeFigureOut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3D22F-8114-4470-9419-B89B3CDCA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81325" y="4672013"/>
            <a:ext cx="3036888" cy="268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765170" eaLnBrk="1" fontAlgn="auto" hangingPunct="1">
              <a:spcBef>
                <a:spcPts val="0"/>
              </a:spcBef>
              <a:spcAft>
                <a:spcPts val="0"/>
              </a:spcAft>
              <a:defRPr sz="88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6D73F-B153-4010-B264-8C3286A05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56350" y="4672013"/>
            <a:ext cx="2024063" cy="268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765170" eaLnBrk="1" fontAlgn="auto" hangingPunct="1">
              <a:spcBef>
                <a:spcPts val="0"/>
              </a:spcBef>
              <a:spcAft>
                <a:spcPts val="0"/>
              </a:spcAft>
              <a:defRPr sz="88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2D7D2B-A13D-46D1-BB2B-3F2CB6B7C81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</p:sldLayoutIdLst>
  <p:txStyles>
    <p:titleStyle>
      <a:lvl1pPr algn="l" defTabSz="671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71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2pPr>
      <a:lvl3pPr algn="l" defTabSz="671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3pPr>
      <a:lvl4pPr algn="l" defTabSz="671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4pPr>
      <a:lvl5pPr algn="l" defTabSz="671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715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715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715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7151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6688" indent="-166688" algn="l" defTabSz="671513" rtl="0" eaLnBrk="0" fontAlgn="base" hangingPunct="0">
        <a:lnSpc>
          <a:spcPct val="90000"/>
        </a:lnSpc>
        <a:spcBef>
          <a:spcPts val="738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38" indent="-166688" algn="l" defTabSz="671513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39788" indent="-166688" algn="l" defTabSz="671513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4750" indent="-166688" algn="l" defTabSz="671513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300" indent="-166688" algn="l" defTabSz="671513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48231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2184273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2856357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1pPr>
      <a:lvl2pPr marL="336042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672084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3pPr>
      <a:lvl4pPr marL="1008126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1344168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1680210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2016252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2352294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2688336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49.png"/><Relationship Id="rId5" Type="http://schemas.openxmlformats.org/officeDocument/2006/relationships/diagramLayout" Target="../diagrams/layout12.xml"/><Relationship Id="rId10" Type="http://schemas.openxmlformats.org/officeDocument/2006/relationships/image" Target="../media/image48.jpeg"/><Relationship Id="rId4" Type="http://schemas.openxmlformats.org/officeDocument/2006/relationships/diagramData" Target="../diagrams/data12.xml"/><Relationship Id="rId9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gobiernodigital@pcm.gob.pe" TargetMode="External"/><Relationship Id="rId2" Type="http://schemas.openxmlformats.org/officeDocument/2006/relationships/hyperlink" Target="mailto:ccoloma@pcm.gob.p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6.png"/><Relationship Id="rId4" Type="http://schemas.openxmlformats.org/officeDocument/2006/relationships/hyperlink" Target="http://www.gobiernodigital.gob.pe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5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3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3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>
            <a:extLst>
              <a:ext uri="{FF2B5EF4-FFF2-40B4-BE49-F238E27FC236}">
                <a16:creationId xmlns:a16="http://schemas.microsoft.com/office/drawing/2014/main" id="{B800AABC-0B26-41C0-A446-BD6BE4910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195" y="1040576"/>
            <a:ext cx="4278312" cy="252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1802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1802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1802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18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18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18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18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18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18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65170" eaLnBrk="1" fontAlgn="auto" hangingPunct="1">
              <a:lnSpc>
                <a:spcPct val="80000"/>
              </a:lnSpc>
              <a:spcBef>
                <a:spcPts val="479"/>
              </a:spcBef>
              <a:spcAft>
                <a:spcPts val="479"/>
              </a:spcAft>
              <a:buFont typeface="Arial" panose="020B0604020202020204" pitchFamily="34" charset="0"/>
              <a:buNone/>
              <a:defRPr/>
            </a:pPr>
            <a:r>
              <a:rPr lang="es-PE" altLang="es-ES" b="1" dirty="0">
                <a:latin typeface="+mn-lt"/>
              </a:rPr>
              <a:t>Mecanismos para garantizar la transparencia y el  acceso a la información pública</a:t>
            </a:r>
          </a:p>
          <a:p>
            <a:pPr algn="ctr" defTabSz="76517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s-ES" altLang="es-PE" sz="1600" b="1" dirty="0">
              <a:latin typeface="+mn-lt"/>
            </a:endParaRPr>
          </a:p>
          <a:p>
            <a:pPr algn="ctr" defTabSz="76517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s-PE" sz="1600" dirty="0">
                <a:latin typeface="+mn-lt"/>
              </a:rPr>
              <a:t>Chiclayo, 17 de octubre de 2019</a:t>
            </a:r>
          </a:p>
        </p:txBody>
      </p:sp>
      <p:cxnSp>
        <p:nvCxnSpPr>
          <p:cNvPr id="5" name="5 Conector recto">
            <a:extLst>
              <a:ext uri="{FF2B5EF4-FFF2-40B4-BE49-F238E27FC236}">
                <a16:creationId xmlns:a16="http://schemas.microsoft.com/office/drawing/2014/main" id="{5BFAE9E1-B654-4F47-901B-699D5E9E2EFB}"/>
              </a:ext>
            </a:extLst>
          </p:cNvPr>
          <p:cNvCxnSpPr/>
          <p:nvPr/>
        </p:nvCxnSpPr>
        <p:spPr>
          <a:xfrm>
            <a:off x="4122738" y="1336675"/>
            <a:ext cx="4762" cy="189706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Imagen 1">
            <a:extLst>
              <a:ext uri="{FF2B5EF4-FFF2-40B4-BE49-F238E27FC236}">
                <a16:creationId xmlns:a16="http://schemas.microsoft.com/office/drawing/2014/main" id="{3FA6A75B-F58D-46C2-A625-450549E9F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809750"/>
            <a:ext cx="345598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CuadroTexto 1">
            <a:extLst>
              <a:ext uri="{FF2B5EF4-FFF2-40B4-BE49-F238E27FC236}">
                <a16:creationId xmlns:a16="http://schemas.microsoft.com/office/drawing/2014/main" id="{0F007D1B-6929-4CB3-8BFB-BBEF73189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8163" y="4175125"/>
            <a:ext cx="439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s-PE" altLang="es-PE" sz="1600" b="1" dirty="0"/>
              <a:t>Marcia Aguila Salazar</a:t>
            </a:r>
          </a:p>
          <a:p>
            <a:pPr algn="r"/>
            <a:r>
              <a:rPr lang="es-PE" altLang="es-PE" sz="1600" dirty="0"/>
              <a:t>Directora de la Dirección de Transparencia y Acceso a la Información Pública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>
            <a:extLst>
              <a:ext uri="{FF2B5EF4-FFF2-40B4-BE49-F238E27FC236}">
                <a16:creationId xmlns:a16="http://schemas.microsoft.com/office/drawing/2014/main" id="{DA2CA7DB-0814-4917-AD05-7B29F54A87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203D535-23A9-4AB9-9F44-3DC900A2A8EE}"/>
              </a:ext>
            </a:extLst>
          </p:cNvPr>
          <p:cNvSpPr txBox="1"/>
          <p:nvPr/>
        </p:nvSpPr>
        <p:spPr>
          <a:xfrm>
            <a:off x="1819832" y="668113"/>
            <a:ext cx="552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b="1" dirty="0"/>
              <a:t>Principios en materia de acceso a la información pública</a:t>
            </a:r>
          </a:p>
        </p:txBody>
      </p:sp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B5BC181F-5A73-4B19-B197-216E09A585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962543"/>
              </p:ext>
            </p:extLst>
          </p:nvPr>
        </p:nvGraphicFramePr>
        <p:xfrm>
          <a:off x="347178" y="1173388"/>
          <a:ext cx="8305182" cy="3198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77280BE6-3640-476C-A84E-326BFE68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86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DA1341-E03E-40A3-A663-B1954C6AD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 rtlCol="0">
            <a:normAutofit fontScale="92500"/>
          </a:bodyPr>
          <a:lstStyle/>
          <a:p>
            <a:pPr marL="0" indent="0" algn="ctr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PE" sz="7200" dirty="0">
                <a:solidFill>
                  <a:schemeClr val="bg1"/>
                </a:solidFill>
              </a:rPr>
              <a:t>¿Qué es información pública?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>
            <a:extLst>
              <a:ext uri="{FF2B5EF4-FFF2-40B4-BE49-F238E27FC236}">
                <a16:creationId xmlns:a16="http://schemas.microsoft.com/office/drawing/2014/main" id="{5F36832D-8ECA-4D77-81BA-E94FB7C53C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2728616-6C2A-4F04-9B31-44C6E67D7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88" y="920750"/>
            <a:ext cx="3086100" cy="3198813"/>
          </a:xfrm>
        </p:spPr>
        <p:txBody>
          <a:bodyPr rtlCol="0">
            <a:noAutofit/>
          </a:bodyPr>
          <a:lstStyle/>
          <a:p>
            <a:pPr marL="0" indent="0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PE" b="1" dirty="0">
                <a:solidFill>
                  <a:srgbClr val="C00000"/>
                </a:solidFill>
              </a:rPr>
              <a:t>¿Qué es información pública?</a:t>
            </a:r>
          </a:p>
          <a:p>
            <a:pPr marL="0" indent="0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PE" dirty="0"/>
          </a:p>
          <a:p>
            <a:pPr marL="168021" indent="-168021" algn="just" defTabSz="672084" eaLnBrk="1" fontAlgn="auto" hangingPunct="1">
              <a:spcBef>
                <a:spcPts val="735"/>
              </a:spcBef>
              <a:spcAft>
                <a:spcPts val="0"/>
              </a:spcAft>
              <a:buFontTx/>
              <a:buChar char="-"/>
              <a:defRPr/>
            </a:pPr>
            <a:r>
              <a:rPr lang="es-PE" dirty="0"/>
              <a:t>Creada</a:t>
            </a:r>
          </a:p>
          <a:p>
            <a:pPr marL="168021" indent="-168021" algn="just" defTabSz="672084" eaLnBrk="1" fontAlgn="auto" hangingPunct="1">
              <a:spcBef>
                <a:spcPts val="735"/>
              </a:spcBef>
              <a:spcAft>
                <a:spcPts val="0"/>
              </a:spcAft>
              <a:buFontTx/>
              <a:buChar char="-"/>
              <a:defRPr/>
            </a:pPr>
            <a:r>
              <a:rPr lang="es-PE" dirty="0"/>
              <a:t>Obtenida</a:t>
            </a:r>
          </a:p>
          <a:p>
            <a:pPr marL="168021" indent="-168021" algn="just" defTabSz="672084" eaLnBrk="1" fontAlgn="auto" hangingPunct="1">
              <a:spcBef>
                <a:spcPts val="735"/>
              </a:spcBef>
              <a:spcAft>
                <a:spcPts val="0"/>
              </a:spcAft>
              <a:buFontTx/>
              <a:buChar char="-"/>
              <a:defRPr/>
            </a:pPr>
            <a:r>
              <a:rPr lang="es-PE" dirty="0"/>
              <a:t>En posesión</a:t>
            </a:r>
          </a:p>
          <a:p>
            <a:pPr marL="168021" indent="-168021" algn="just" defTabSz="672084" eaLnBrk="1" fontAlgn="auto" hangingPunct="1">
              <a:spcBef>
                <a:spcPts val="735"/>
              </a:spcBef>
              <a:spcAft>
                <a:spcPts val="0"/>
              </a:spcAft>
              <a:buFontTx/>
              <a:buChar char="-"/>
              <a:defRPr/>
            </a:pPr>
            <a:r>
              <a:rPr lang="es-PE" dirty="0"/>
              <a:t>Bajo su control</a:t>
            </a:r>
          </a:p>
          <a:p>
            <a:pPr marL="168021" indent="-168021" defTabSz="672084" eaLnBrk="1" fontAlgn="auto" hangingPunct="1">
              <a:spcBef>
                <a:spcPts val="735"/>
              </a:spcBef>
              <a:spcAft>
                <a:spcPts val="0"/>
              </a:spcAft>
              <a:buFontTx/>
              <a:buChar char="-"/>
              <a:defRPr/>
            </a:pPr>
            <a:r>
              <a:rPr lang="es-PE" dirty="0"/>
              <a:t>Financiada por presupuesto público que sirva de base a una decisión administrativa</a:t>
            </a:r>
          </a:p>
        </p:txBody>
      </p:sp>
      <p:pic>
        <p:nvPicPr>
          <p:cNvPr id="15364" name="Imagen 21">
            <a:extLst>
              <a:ext uri="{FF2B5EF4-FFF2-40B4-BE49-F238E27FC236}">
                <a16:creationId xmlns:a16="http://schemas.microsoft.com/office/drawing/2014/main" id="{B2A3C1D2-AF29-48F0-B2D9-E5611785B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t="42651" r="7094" b="27483"/>
          <a:stretch>
            <a:fillRect/>
          </a:stretch>
        </p:blipFill>
        <p:spPr bwMode="auto">
          <a:xfrm>
            <a:off x="2992438" y="1939925"/>
            <a:ext cx="517683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n 22">
            <a:extLst>
              <a:ext uri="{FF2B5EF4-FFF2-40B4-BE49-F238E27FC236}">
                <a16:creationId xmlns:a16="http://schemas.microsoft.com/office/drawing/2014/main" id="{63F8240A-E38E-4E3C-98BD-982F0616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9" t="11551" r="4713" b="20688"/>
          <a:stretch>
            <a:fillRect/>
          </a:stretch>
        </p:blipFill>
        <p:spPr bwMode="auto">
          <a:xfrm>
            <a:off x="7223125" y="3754438"/>
            <a:ext cx="17764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243888-C4DE-45A6-B395-8C3FCD3A3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 rtlCol="0">
            <a:normAutofit fontScale="92500" lnSpcReduction="20000"/>
          </a:bodyPr>
          <a:lstStyle/>
          <a:p>
            <a:pPr marL="0" indent="0" algn="ctr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PE" sz="7200" dirty="0">
                <a:solidFill>
                  <a:schemeClr val="bg1"/>
                </a:solidFill>
              </a:rPr>
              <a:t>¿Qué entidades están bajo el ámbito de aplicación de la Ley?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>
            <a:extLst>
              <a:ext uri="{FF2B5EF4-FFF2-40B4-BE49-F238E27FC236}">
                <a16:creationId xmlns:a16="http://schemas.microsoft.com/office/drawing/2014/main" id="{44264BE9-D793-4610-8065-AD50C006E4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17411" name="Marcador de contenido 2">
            <a:extLst>
              <a:ext uri="{FF2B5EF4-FFF2-40B4-BE49-F238E27FC236}">
                <a16:creationId xmlns:a16="http://schemas.microsoft.com/office/drawing/2014/main" id="{073E6C38-6566-4C6C-A8E1-10B705AD3C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054100"/>
            <a:ext cx="3808413" cy="3198813"/>
          </a:xfrm>
        </p:spPr>
        <p:txBody>
          <a:bodyPr rtlCol="0">
            <a:normAutofit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s-PE" altLang="es-PE" sz="2800" b="1" dirty="0">
                <a:solidFill>
                  <a:srgbClr val="C00000"/>
                </a:solidFill>
              </a:rPr>
              <a:t>¿A quiénes se les puede pedir información?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s-PE" altLang="es-PE" sz="2800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s-PE" altLang="es-PE" sz="2800" dirty="0"/>
              <a:t>A todas las entidades de la Administración Pública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s-PE" altLang="es-PE" sz="1800" dirty="0"/>
              <a:t>(Art. 2° del T.U.O. de la Ley N° 27806)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s-PE" altLang="es-PE" sz="1800" dirty="0"/>
              <a:t>(Art. I del Título Preliminar de la Ley N° 27444)</a:t>
            </a:r>
          </a:p>
        </p:txBody>
      </p:sp>
      <p:sp>
        <p:nvSpPr>
          <p:cNvPr id="17412" name="2 Marcador de contenido">
            <a:extLst>
              <a:ext uri="{FF2B5EF4-FFF2-40B4-BE49-F238E27FC236}">
                <a16:creationId xmlns:a16="http://schemas.microsoft.com/office/drawing/2014/main" id="{59C63AB5-6E46-4954-AACC-DC1C4CE32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987425"/>
            <a:ext cx="2855913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6688" indent="-166688"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es-PE" altLang="es-PE" sz="1200"/>
              <a:t>Poder Ejecutivo (Ministerios /OPD/ Fuerzas Armadas / Policía Nacional)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PE" altLang="es-PE" sz="1200"/>
              <a:t>Poder Legislativo / Poder Judicial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PE" altLang="es-PE" sz="1200"/>
              <a:t>Gobiernos Regionales / Gobiernos Locales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PE" altLang="es-PE" sz="1200"/>
              <a:t>Organismos constitucionalmente autónomos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PE" altLang="es-PE" sz="1200"/>
              <a:t>Entidades, organismos, proyectos y programas del Estado, cuyas actividades se realizan en virtud de potestades administrativas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PE" altLang="es-PE" sz="1200"/>
              <a:t>Personas jurídicas privadas (por concesión, delegación autorización del Estado):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s-PE" altLang="es-PE" sz="1200"/>
              <a:t>Prestan servicios públicos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s-PE" altLang="es-PE" sz="1200"/>
              <a:t>Ejercen funciones administrativas</a:t>
            </a:r>
          </a:p>
        </p:txBody>
      </p:sp>
      <p:pic>
        <p:nvPicPr>
          <p:cNvPr id="17413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22CED4FC-2D35-4B96-BA20-CEFD84F02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arcador de contenido 2">
            <a:extLst>
              <a:ext uri="{FF2B5EF4-FFF2-40B4-BE49-F238E27FC236}">
                <a16:creationId xmlns:a16="http://schemas.microsoft.com/office/drawing/2014/main" id="{9AAA401C-10AC-4D88-96AA-E93C34211B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PE" altLang="es-PE" sz="7200">
                <a:solidFill>
                  <a:schemeClr val="bg1"/>
                </a:solidFill>
              </a:rPr>
              <a:t>¿Cuál es el procedimiento?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n 3">
            <a:extLst>
              <a:ext uri="{FF2B5EF4-FFF2-40B4-BE49-F238E27FC236}">
                <a16:creationId xmlns:a16="http://schemas.microsoft.com/office/drawing/2014/main" id="{40B3DDB9-E5D6-492B-AE19-F44F48DA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56314" r="59822" b="19347"/>
          <a:stretch>
            <a:fillRect/>
          </a:stretch>
        </p:blipFill>
        <p:spPr bwMode="auto">
          <a:xfrm>
            <a:off x="602658" y="683004"/>
            <a:ext cx="7699075" cy="379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25B7ECB-F1FD-4582-B8FF-A5B8FB9C443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994728" cy="510629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algn="l" defTabSz="6720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br>
              <a:rPr lang="es-PE" sz="1798" b="1" dirty="0">
                <a:solidFill>
                  <a:schemeClr val="bg1"/>
                </a:solidFill>
              </a:rPr>
            </a:br>
            <a:r>
              <a:rPr lang="es-PE" altLang="es-PE" sz="2800" b="1" dirty="0">
                <a:solidFill>
                  <a:schemeClr val="bg1"/>
                </a:solidFill>
              </a:rPr>
              <a:t>2. El derecho de acceso a la información pública</a:t>
            </a:r>
            <a:br>
              <a:rPr lang="es-PE" sz="2798" dirty="0"/>
            </a:br>
            <a:endParaRPr lang="es-PE" sz="2598" b="1" dirty="0">
              <a:solidFill>
                <a:schemeClr val="bg1"/>
              </a:solidFill>
            </a:endParaRPr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D9C44F5A-86A1-45A8-9897-0DC4F73DB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7046913" y="4600575"/>
            <a:ext cx="16779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12828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n 3">
            <a:extLst>
              <a:ext uri="{FF2B5EF4-FFF2-40B4-BE49-F238E27FC236}">
                <a16:creationId xmlns:a16="http://schemas.microsoft.com/office/drawing/2014/main" id="{FE35613C-DAFC-464F-AEF6-7566815AE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5" t="24809" r="20486" b="46222"/>
          <a:stretch>
            <a:fillRect/>
          </a:stretch>
        </p:blipFill>
        <p:spPr bwMode="auto">
          <a:xfrm>
            <a:off x="454025" y="700088"/>
            <a:ext cx="7945438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n 5">
            <a:extLst>
              <a:ext uri="{FF2B5EF4-FFF2-40B4-BE49-F238E27FC236}">
                <a16:creationId xmlns:a16="http://schemas.microsoft.com/office/drawing/2014/main" id="{F0FCC3B0-E67E-44E9-B7BA-8E6F4FD4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7046913" y="4600575"/>
            <a:ext cx="16779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4C8926D-2DC2-468C-856D-B1E70A45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anchor="ctr"/>
          <a:lstStyle/>
          <a:p>
            <a:pPr algn="r"/>
            <a:r>
              <a:rPr lang="es-PE" altLang="es-PE" sz="2600" b="1" dirty="0">
                <a:solidFill>
                  <a:schemeClr val="bg1"/>
                </a:solidFill>
              </a:rPr>
              <a:t>2. El derecho de acceso a la información pública</a:t>
            </a:r>
            <a:endParaRPr sz="2600" b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6FBCAF-BBC2-4108-8054-7918DD1D31DF}"/>
              </a:ext>
            </a:extLst>
          </p:cNvPr>
          <p:cNvSpPr txBox="1"/>
          <p:nvPr/>
        </p:nvSpPr>
        <p:spPr>
          <a:xfrm>
            <a:off x="6475445" y="4162638"/>
            <a:ext cx="1677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FRAI</a:t>
            </a:r>
          </a:p>
        </p:txBody>
      </p:sp>
    </p:spTree>
    <p:extLst>
      <p:ext uri="{BB962C8B-B14F-4D97-AF65-F5344CB8AC3E}">
        <p14:creationId xmlns:p14="http://schemas.microsoft.com/office/powerpoint/2010/main" val="4256571369"/>
      </p:ext>
    </p:extLst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Marcador de contenido 2">
            <a:extLst>
              <a:ext uri="{FF2B5EF4-FFF2-40B4-BE49-F238E27FC236}">
                <a16:creationId xmlns:a16="http://schemas.microsoft.com/office/drawing/2014/main" id="{F30123CA-A401-40FE-BD32-550DC1DD8C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500188"/>
            <a:ext cx="7761288" cy="253682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PE" altLang="es-PE" sz="7200" dirty="0">
                <a:solidFill>
                  <a:schemeClr val="bg1"/>
                </a:solidFill>
              </a:rPr>
              <a:t>¿Quién es el FRAI?</a:t>
            </a:r>
          </a:p>
        </p:txBody>
      </p:sp>
    </p:spTree>
    <p:extLst>
      <p:ext uri="{BB962C8B-B14F-4D97-AF65-F5344CB8AC3E}">
        <p14:creationId xmlns:p14="http://schemas.microsoft.com/office/powerpoint/2010/main" val="431504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n 3">
            <a:extLst>
              <a:ext uri="{FF2B5EF4-FFF2-40B4-BE49-F238E27FC236}">
                <a16:creationId xmlns:a16="http://schemas.microsoft.com/office/drawing/2014/main" id="{FE35613C-DAFC-464F-AEF6-7566815AE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9" t="24809" r="20486" b="46900"/>
          <a:stretch/>
        </p:blipFill>
        <p:spPr bwMode="auto">
          <a:xfrm>
            <a:off x="3172682" y="1094030"/>
            <a:ext cx="1080000" cy="202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n 5">
            <a:extLst>
              <a:ext uri="{FF2B5EF4-FFF2-40B4-BE49-F238E27FC236}">
                <a16:creationId xmlns:a16="http://schemas.microsoft.com/office/drawing/2014/main" id="{F0FCC3B0-E67E-44E9-B7BA-8E6F4FD4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7046913" y="4600575"/>
            <a:ext cx="16779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4C8926D-2DC2-468C-856D-B1E70A45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anchor="ctr"/>
          <a:lstStyle/>
          <a:p>
            <a:pPr algn="r"/>
            <a:r>
              <a:rPr lang="es-PE" altLang="es-PE" sz="2600" b="1" dirty="0">
                <a:solidFill>
                  <a:schemeClr val="bg1"/>
                </a:solidFill>
              </a:rPr>
              <a:t>2. El derecho de acceso a la información pública</a:t>
            </a:r>
            <a:endParaRPr sz="2600" b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6FBCAF-BBC2-4108-8054-7918DD1D31DF}"/>
              </a:ext>
            </a:extLst>
          </p:cNvPr>
          <p:cNvSpPr txBox="1"/>
          <p:nvPr/>
        </p:nvSpPr>
        <p:spPr>
          <a:xfrm>
            <a:off x="2821781" y="3123425"/>
            <a:ext cx="1677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FF09A1-B849-4832-BB27-D893F0A2B7A9}"/>
              </a:ext>
            </a:extLst>
          </p:cNvPr>
          <p:cNvSpPr txBox="1"/>
          <p:nvPr/>
        </p:nvSpPr>
        <p:spPr>
          <a:xfrm>
            <a:off x="374671" y="1955616"/>
            <a:ext cx="1513335" cy="646986"/>
          </a:xfrm>
          <a:prstGeom prst="roundRect">
            <a:avLst/>
          </a:prstGeom>
          <a:solidFill>
            <a:srgbClr val="FFD5D5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TITULAR DE LA ENTIDAD</a:t>
            </a:r>
            <a:endParaRPr lang="es-PE" sz="150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914AC15C-7834-49CD-A027-B6B88127FFBC}"/>
              </a:ext>
            </a:extLst>
          </p:cNvPr>
          <p:cNvSpPr/>
          <p:nvPr/>
        </p:nvSpPr>
        <p:spPr>
          <a:xfrm>
            <a:off x="2215128" y="1988374"/>
            <a:ext cx="710469" cy="581469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32E2A3-F8C0-491E-ABBE-D5973BD847D4}"/>
              </a:ext>
            </a:extLst>
          </p:cNvPr>
          <p:cNvSpPr txBox="1"/>
          <p:nvPr/>
        </p:nvSpPr>
        <p:spPr>
          <a:xfrm>
            <a:off x="2070943" y="1545509"/>
            <a:ext cx="904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DESIGNA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00ED98-B872-4311-926B-0B6BBFC043F5}"/>
              </a:ext>
            </a:extLst>
          </p:cNvPr>
          <p:cNvSpPr txBox="1"/>
          <p:nvPr/>
        </p:nvSpPr>
        <p:spPr>
          <a:xfrm>
            <a:off x="4499768" y="583147"/>
            <a:ext cx="412509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dirty="0"/>
              <a:t>Atiende todas las SAIP dentro de del plazo legal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dirty="0"/>
              <a:t>Requiere la información solicitada al área de la entidad que la haya creado u obtenido, o que la tenga en su posesión o su control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dirty="0"/>
              <a:t>Pone a disposición del solicitante la liquidación del costo de reproducción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dirty="0"/>
              <a:t>Entrega la información al solicitante, previa verificación de la cancelación del costo de reproducción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dirty="0"/>
              <a:t>Recibe los recursos de apelación interpuestos contra la denegatoria total o parcial del pedido de acceso a la información y los eleva al TTAIP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dirty="0"/>
              <a:t>Propone a la máxima autoridad administrativa de la Entidad los procedimientos internos que aseguren la mayor eficiencia en la gestión de las solicitudes de información</a:t>
            </a:r>
          </a:p>
          <a:p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3CB409D-E841-40F9-BFA9-05CF8FC4A877}"/>
              </a:ext>
            </a:extLst>
          </p:cNvPr>
          <p:cNvSpPr txBox="1"/>
          <p:nvPr/>
        </p:nvSpPr>
        <p:spPr>
          <a:xfrm>
            <a:off x="317211" y="3677007"/>
            <a:ext cx="4059014" cy="119181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altLang="es-PE" sz="1600" dirty="0"/>
              <a:t>En caso que el FRAI </a:t>
            </a:r>
            <a:r>
              <a:rPr lang="es-MX" altLang="es-PE" sz="1600" b="1" dirty="0"/>
              <a:t>no haya sido designado</a:t>
            </a:r>
            <a:r>
              <a:rPr lang="es-MX" altLang="es-PE" sz="1600" dirty="0"/>
              <a:t>, la SAIP se dirige al funcionario que tiene en su poder la información requerida o al superior inmediato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16614414"/>
      </p:ext>
    </p:extLst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1E399C7E-FC50-495B-8AA7-422818C21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PE" altLang="es-PE" sz="4000" b="1">
                <a:solidFill>
                  <a:schemeClr val="bg1"/>
                </a:solidFill>
              </a:rPr>
              <a:t>CONTENIDO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A92EC5-5215-4F9B-BFC2-3AC44747A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208088"/>
            <a:ext cx="7761288" cy="3198812"/>
          </a:xfrm>
        </p:spPr>
        <p:txBody>
          <a:bodyPr rtlCol="0">
            <a:normAutofit fontScale="92500" lnSpcReduction="10000"/>
          </a:bodyPr>
          <a:lstStyle/>
          <a:p>
            <a:pPr marL="457200" indent="-457200" defTabSz="672084" eaLnBrk="1" fontAlgn="auto" hangingPunct="1">
              <a:spcBef>
                <a:spcPts val="735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PE" sz="2400" dirty="0">
                <a:solidFill>
                  <a:schemeClr val="bg1"/>
                </a:solidFill>
              </a:rPr>
              <a:t>El principio de transparencia</a:t>
            </a:r>
          </a:p>
          <a:p>
            <a:pPr marL="457200" indent="-457200" defTabSz="672084" eaLnBrk="1" fontAlgn="auto" hangingPunct="1">
              <a:spcBef>
                <a:spcPts val="735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PE" sz="2400" dirty="0">
                <a:solidFill>
                  <a:schemeClr val="bg1"/>
                </a:solidFill>
              </a:rPr>
              <a:t>Transparencia pasiva: el derecho de acceso a la información pública</a:t>
            </a:r>
          </a:p>
          <a:p>
            <a:pPr marL="457200" indent="-457200" defTabSz="672084" eaLnBrk="1" fontAlgn="auto" hangingPunct="1">
              <a:spcBef>
                <a:spcPts val="735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PE" sz="2400" dirty="0">
                <a:solidFill>
                  <a:schemeClr val="bg1"/>
                </a:solidFill>
              </a:rPr>
              <a:t>Transparencia activa: los Portales de Transparencia Estándar (PTE)</a:t>
            </a:r>
          </a:p>
          <a:p>
            <a:pPr marL="457200" indent="-457200" defTabSz="672084" eaLnBrk="1" fontAlgn="auto" hangingPunct="1">
              <a:spcBef>
                <a:spcPts val="735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PE" sz="2400" dirty="0">
                <a:solidFill>
                  <a:schemeClr val="bg1"/>
                </a:solidFill>
              </a:rPr>
              <a:t>La Autoridad Nacional de Transparencia y Acceso a la Información Pública</a:t>
            </a:r>
          </a:p>
          <a:p>
            <a:pPr marL="457200" indent="-457200" defTabSz="672084" eaLnBrk="1" fontAlgn="auto" hangingPunct="1">
              <a:spcBef>
                <a:spcPts val="735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PE" sz="2400" dirty="0">
                <a:solidFill>
                  <a:schemeClr val="bg1"/>
                </a:solidFill>
              </a:rPr>
              <a:t>Tribunal de Transparencia y Acceso a la Información Pública</a:t>
            </a:r>
          </a:p>
          <a:p>
            <a:pPr marL="457200" indent="-457200" defTabSz="672084" eaLnBrk="1" fontAlgn="auto" hangingPunct="1">
              <a:spcBef>
                <a:spcPts val="735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PE" sz="2400" dirty="0">
                <a:solidFill>
                  <a:schemeClr val="bg1"/>
                </a:solidFill>
              </a:rPr>
              <a:t>Régimen sancionador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6E1C20-2D04-4675-BC7F-336E6AD09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 rtlCol="0">
            <a:normAutofit fontScale="92500" lnSpcReduction="20000"/>
          </a:bodyPr>
          <a:lstStyle/>
          <a:p>
            <a:pPr marL="0" indent="0" algn="ctr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PE" sz="7200" dirty="0">
                <a:solidFill>
                  <a:schemeClr val="bg1"/>
                </a:solidFill>
              </a:rPr>
              <a:t>¿Cuál es el plazo de atención de solicitudes?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900335D-7E11-40B1-8583-FD0B8EA04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1486496"/>
              </p:ext>
            </p:extLst>
          </p:nvPr>
        </p:nvGraphicFramePr>
        <p:xfrm>
          <a:off x="995426" y="520259"/>
          <a:ext cx="5999692" cy="399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26C43F2-CEEB-4141-A01E-0A4092CC9AE2}"/>
              </a:ext>
            </a:extLst>
          </p:cNvPr>
          <p:cNvCxnSpPr/>
          <p:nvPr/>
        </p:nvCxnSpPr>
        <p:spPr>
          <a:xfrm>
            <a:off x="2251075" y="1147763"/>
            <a:ext cx="635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B71E7AA-0747-4899-9AB0-B36209226CAF}"/>
              </a:ext>
            </a:extLst>
          </p:cNvPr>
          <p:cNvCxnSpPr/>
          <p:nvPr/>
        </p:nvCxnSpPr>
        <p:spPr>
          <a:xfrm>
            <a:off x="1746250" y="1147763"/>
            <a:ext cx="0" cy="18669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BFD0F63-ACD6-4718-9979-8F2696186B55}"/>
              </a:ext>
            </a:extLst>
          </p:cNvPr>
          <p:cNvCxnSpPr/>
          <p:nvPr/>
        </p:nvCxnSpPr>
        <p:spPr>
          <a:xfrm>
            <a:off x="4956175" y="1135063"/>
            <a:ext cx="0" cy="4095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98DB83F-77B4-43BA-ACAD-D01D95B8F0DB}"/>
              </a:ext>
            </a:extLst>
          </p:cNvPr>
          <p:cNvSpPr txBox="1"/>
          <p:nvPr/>
        </p:nvSpPr>
        <p:spPr>
          <a:xfrm>
            <a:off x="2762250" y="985838"/>
            <a:ext cx="1343025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dirty="0">
                <a:latin typeface="+mn-lt"/>
              </a:rPr>
              <a:t>10 días hábiles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4207BB2-52E0-4779-AB22-E2FB40A1AF57}"/>
              </a:ext>
            </a:extLst>
          </p:cNvPr>
          <p:cNvCxnSpPr/>
          <p:nvPr/>
        </p:nvCxnSpPr>
        <p:spPr>
          <a:xfrm>
            <a:off x="1746250" y="1147763"/>
            <a:ext cx="965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1307AB1-E0F7-46F1-8261-992C4347BECC}"/>
              </a:ext>
            </a:extLst>
          </p:cNvPr>
          <p:cNvCxnSpPr/>
          <p:nvPr/>
        </p:nvCxnSpPr>
        <p:spPr>
          <a:xfrm flipH="1">
            <a:off x="4067175" y="1135063"/>
            <a:ext cx="889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4" name="Imagen 15">
            <a:extLst>
              <a:ext uri="{FF2B5EF4-FFF2-40B4-BE49-F238E27FC236}">
                <a16:creationId xmlns:a16="http://schemas.microsoft.com/office/drawing/2014/main" id="{8BECEF61-2B17-4770-BC34-81710293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7167563" y="4630528"/>
            <a:ext cx="16779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672C20E9-594E-4A2E-8081-6D89137C5CD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999538" cy="509588"/>
          </a:xfrm>
          <a:prstGeom prst="rect">
            <a:avLst/>
          </a:prstGeo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anchor="ctr"/>
          <a:lstStyle>
            <a:lvl1pPr algn="l" defTabSz="6718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s-PE" altLang="es-PE" sz="2600" b="1" dirty="0">
                <a:solidFill>
                  <a:schemeClr val="bg1"/>
                </a:solidFill>
              </a:rPr>
              <a:t>2. El derecho de acceso a la información pública</a:t>
            </a:r>
            <a:endParaRPr lang="es-PE" sz="2600" b="1" dirty="0">
              <a:solidFill>
                <a:schemeClr val="bg1"/>
              </a:solidFill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D7EACC7D-297B-4FE4-998A-BE946079F6F3}"/>
              </a:ext>
            </a:extLst>
          </p:cNvPr>
          <p:cNvSpPr/>
          <p:nvPr/>
        </p:nvSpPr>
        <p:spPr>
          <a:xfrm>
            <a:off x="6606073" y="3732245"/>
            <a:ext cx="727788" cy="298579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74EFF7-161E-4BFE-959E-E5F6C0EED254}"/>
              </a:ext>
            </a:extLst>
          </p:cNvPr>
          <p:cNvSpPr txBox="1"/>
          <p:nvPr/>
        </p:nvSpPr>
        <p:spPr>
          <a:xfrm>
            <a:off x="7489371" y="3488674"/>
            <a:ext cx="1175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altLang="es-P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CONSIDERAR DENEGADO SU PEDIDO</a:t>
            </a:r>
            <a:endParaRPr lang="es-P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93ECA1F-0A66-475A-960A-29BE7B359F4D}"/>
              </a:ext>
            </a:extLst>
          </p:cNvPr>
          <p:cNvSpPr txBox="1"/>
          <p:nvPr/>
        </p:nvSpPr>
        <p:spPr>
          <a:xfrm>
            <a:off x="7531989" y="1053633"/>
            <a:ext cx="965200" cy="374571"/>
          </a:xfrm>
          <a:prstGeom prst="roundRect">
            <a:avLst/>
          </a:prstGeom>
          <a:solidFill>
            <a:srgbClr val="FFD5D5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PLAZO</a:t>
            </a:r>
            <a:endParaRPr lang="es-PE" sz="150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547234"/>
      </p:ext>
    </p:extLst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276431E-A04F-4638-977A-525D6672FFFE}"/>
              </a:ext>
            </a:extLst>
          </p:cNvPr>
          <p:cNvGraphicFramePr/>
          <p:nvPr/>
        </p:nvGraphicFramePr>
        <p:xfrm>
          <a:off x="1499923" y="532871"/>
          <a:ext cx="5999692" cy="399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AEA80E8-F6F8-4AAB-A78D-A8A60CC5814E}"/>
              </a:ext>
            </a:extLst>
          </p:cNvPr>
          <p:cNvCxnSpPr/>
          <p:nvPr/>
        </p:nvCxnSpPr>
        <p:spPr>
          <a:xfrm>
            <a:off x="2251075" y="1147763"/>
            <a:ext cx="635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3CB5F85-0D8A-421E-892D-D7E0FC4BF243}"/>
              </a:ext>
            </a:extLst>
          </p:cNvPr>
          <p:cNvCxnSpPr/>
          <p:nvPr/>
        </p:nvCxnSpPr>
        <p:spPr>
          <a:xfrm>
            <a:off x="2251075" y="1147763"/>
            <a:ext cx="0" cy="18669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6C05610-E365-4E95-B5CD-8338A75CD4F4}"/>
              </a:ext>
            </a:extLst>
          </p:cNvPr>
          <p:cNvCxnSpPr/>
          <p:nvPr/>
        </p:nvCxnSpPr>
        <p:spPr>
          <a:xfrm>
            <a:off x="5461000" y="1135063"/>
            <a:ext cx="0" cy="4095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067717D-F086-46A1-93B7-BA6C0585BBF1}"/>
              </a:ext>
            </a:extLst>
          </p:cNvPr>
          <p:cNvSpPr txBox="1"/>
          <p:nvPr/>
        </p:nvSpPr>
        <p:spPr>
          <a:xfrm>
            <a:off x="3228975" y="946150"/>
            <a:ext cx="1343025" cy="32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dirty="0">
                <a:latin typeface="+mn-lt"/>
              </a:rPr>
              <a:t>2 días hábiles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440C1A7-6F3B-49D9-B129-FA1D0E37F770}"/>
              </a:ext>
            </a:extLst>
          </p:cNvPr>
          <p:cNvCxnSpPr/>
          <p:nvPr/>
        </p:nvCxnSpPr>
        <p:spPr>
          <a:xfrm>
            <a:off x="2251075" y="1147763"/>
            <a:ext cx="965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851A327-909E-4869-9415-B1C9C34D0574}"/>
              </a:ext>
            </a:extLst>
          </p:cNvPr>
          <p:cNvCxnSpPr/>
          <p:nvPr/>
        </p:nvCxnSpPr>
        <p:spPr>
          <a:xfrm flipH="1">
            <a:off x="4572000" y="1135063"/>
            <a:ext cx="889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errar llave 4">
            <a:extLst>
              <a:ext uri="{FF2B5EF4-FFF2-40B4-BE49-F238E27FC236}">
                <a16:creationId xmlns:a16="http://schemas.microsoft.com/office/drawing/2014/main" id="{95B88E78-B11E-4DB2-B9DC-30517B50A8C6}"/>
              </a:ext>
            </a:extLst>
          </p:cNvPr>
          <p:cNvSpPr/>
          <p:nvPr/>
        </p:nvSpPr>
        <p:spPr>
          <a:xfrm>
            <a:off x="7504113" y="1930400"/>
            <a:ext cx="246062" cy="2168525"/>
          </a:xfrm>
          <a:prstGeom prst="rightBrac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sp>
        <p:nvSpPr>
          <p:cNvPr id="37898" name="CuadroTexto 5">
            <a:extLst>
              <a:ext uri="{FF2B5EF4-FFF2-40B4-BE49-F238E27FC236}">
                <a16:creationId xmlns:a16="http://schemas.microsoft.com/office/drawing/2014/main" id="{3CA4FD40-9F34-4087-A58B-49BDE5568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5" y="2452688"/>
            <a:ext cx="9080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PE" altLang="es-PE" sz="1100"/>
              <a:t>POR ÚNICA VEZ</a:t>
            </a:r>
          </a:p>
          <a:p>
            <a:pPr algn="ctr" eaLnBrk="1" hangingPunct="1"/>
            <a:r>
              <a:rPr lang="es-PE" altLang="es-PE" sz="1100"/>
              <a:t>informa la fecha de entrega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C5E9A2-17B4-43DA-A9C2-EA7990B0EA1A}"/>
              </a:ext>
            </a:extLst>
          </p:cNvPr>
          <p:cNvSpPr txBox="1"/>
          <p:nvPr/>
        </p:nvSpPr>
        <p:spPr>
          <a:xfrm>
            <a:off x="492125" y="1135063"/>
            <a:ext cx="1450975" cy="358775"/>
          </a:xfrm>
          <a:prstGeom prst="roundRect">
            <a:avLst/>
          </a:prstGeom>
          <a:solidFill>
            <a:srgbClr val="FFD5D5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PRORROGA</a:t>
            </a:r>
          </a:p>
        </p:txBody>
      </p:sp>
      <p:pic>
        <p:nvPicPr>
          <p:cNvPr id="37900" name="Imagen 13">
            <a:extLst>
              <a:ext uri="{FF2B5EF4-FFF2-40B4-BE49-F238E27FC236}">
                <a16:creationId xmlns:a16="http://schemas.microsoft.com/office/drawing/2014/main" id="{D5C19BE4-770A-44FE-B377-A279D384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7069138" y="4427538"/>
            <a:ext cx="16779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13660E56-0B8C-4D71-BD82-0EF8D19470A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999538" cy="509588"/>
          </a:xfrm>
          <a:prstGeom prst="rect">
            <a:avLst/>
          </a:prstGeo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anchor="ctr"/>
          <a:lstStyle>
            <a:lvl1pPr algn="l" defTabSz="6718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s-PE" altLang="es-PE" sz="2600" b="1" dirty="0">
                <a:solidFill>
                  <a:schemeClr val="bg1"/>
                </a:solidFill>
              </a:rPr>
              <a:t>2. El derecho de acceso a la información pública</a:t>
            </a:r>
            <a:endParaRPr lang="es-PE" sz="2600" b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52EB6C3-2ED4-47C0-9D72-D331C1FD3935}"/>
              </a:ext>
            </a:extLst>
          </p:cNvPr>
          <p:cNvSpPr txBox="1"/>
          <p:nvPr/>
        </p:nvSpPr>
        <p:spPr>
          <a:xfrm>
            <a:off x="354564" y="4149012"/>
            <a:ext cx="455943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200" dirty="0"/>
              <a:t>Debe constar en cualquier instrumento de gestión o acto de administración interna de fecha anterior a la solicitud, que acrediten las gestiones administrativas iniciadas para atender la deficiencia</a:t>
            </a:r>
            <a:endParaRPr lang="es-PE" altLang="es-PE" sz="1200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75150250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contenido 2">
            <a:extLst>
              <a:ext uri="{FF2B5EF4-FFF2-40B4-BE49-F238E27FC236}">
                <a16:creationId xmlns:a16="http://schemas.microsoft.com/office/drawing/2014/main" id="{3BF50AE9-9EB8-47E2-9329-9F7E25FAD4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PE" altLang="es-PE" sz="7200">
                <a:solidFill>
                  <a:schemeClr val="bg1"/>
                </a:solidFill>
              </a:rPr>
              <a:t>¿En qué consiste la subsanación?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900335D-7E11-40B1-8583-FD0B8EA04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1611232"/>
              </p:ext>
            </p:extLst>
          </p:nvPr>
        </p:nvGraphicFramePr>
        <p:xfrm>
          <a:off x="995426" y="908180"/>
          <a:ext cx="4478533" cy="3611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26C43F2-CEEB-4141-A01E-0A4092CC9AE2}"/>
              </a:ext>
            </a:extLst>
          </p:cNvPr>
          <p:cNvCxnSpPr/>
          <p:nvPr/>
        </p:nvCxnSpPr>
        <p:spPr>
          <a:xfrm>
            <a:off x="2251075" y="1147763"/>
            <a:ext cx="635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B71E7AA-0747-4899-9AB0-B36209226CAF}"/>
              </a:ext>
            </a:extLst>
          </p:cNvPr>
          <p:cNvCxnSpPr/>
          <p:nvPr/>
        </p:nvCxnSpPr>
        <p:spPr>
          <a:xfrm>
            <a:off x="1746250" y="1147763"/>
            <a:ext cx="0" cy="18669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BFD0F63-ACD6-4718-9979-8F2696186B55}"/>
              </a:ext>
            </a:extLst>
          </p:cNvPr>
          <p:cNvCxnSpPr/>
          <p:nvPr/>
        </p:nvCxnSpPr>
        <p:spPr>
          <a:xfrm>
            <a:off x="3686471" y="1161710"/>
            <a:ext cx="0" cy="4095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98DB83F-77B4-43BA-ACAD-D01D95B8F0DB}"/>
              </a:ext>
            </a:extLst>
          </p:cNvPr>
          <p:cNvSpPr txBox="1"/>
          <p:nvPr/>
        </p:nvSpPr>
        <p:spPr>
          <a:xfrm>
            <a:off x="2251075" y="984024"/>
            <a:ext cx="1741518" cy="323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dirty="0">
                <a:latin typeface="+mn-lt"/>
              </a:rPr>
              <a:t>2 días hábiles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4207BB2-52E0-4779-AB22-E2FB40A1AF57}"/>
              </a:ext>
            </a:extLst>
          </p:cNvPr>
          <p:cNvCxnSpPr>
            <a:cxnSpLocks/>
          </p:cNvCxnSpPr>
          <p:nvPr/>
        </p:nvCxnSpPr>
        <p:spPr>
          <a:xfrm>
            <a:off x="1746250" y="1147763"/>
            <a:ext cx="50482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1307AB1-E0F7-46F1-8261-992C4347BECC}"/>
              </a:ext>
            </a:extLst>
          </p:cNvPr>
          <p:cNvCxnSpPr>
            <a:cxnSpLocks/>
          </p:cNvCxnSpPr>
          <p:nvPr/>
        </p:nvCxnSpPr>
        <p:spPr>
          <a:xfrm flipH="1">
            <a:off x="3444353" y="1161710"/>
            <a:ext cx="2374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4" name="Imagen 15">
            <a:extLst>
              <a:ext uri="{FF2B5EF4-FFF2-40B4-BE49-F238E27FC236}">
                <a16:creationId xmlns:a16="http://schemas.microsoft.com/office/drawing/2014/main" id="{8BECEF61-2B17-4770-BC34-81710293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7167563" y="4630528"/>
            <a:ext cx="16779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672C20E9-594E-4A2E-8081-6D89137C5CD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999538" cy="509588"/>
          </a:xfrm>
          <a:prstGeom prst="rect">
            <a:avLst/>
          </a:prstGeo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anchor="ctr"/>
          <a:lstStyle>
            <a:lvl1pPr algn="l" defTabSz="6718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s-PE" altLang="es-PE" sz="2600" b="1" dirty="0">
                <a:solidFill>
                  <a:schemeClr val="bg1"/>
                </a:solidFill>
              </a:rPr>
              <a:t>2. El derecho de acceso a la información pública</a:t>
            </a:r>
            <a:endParaRPr lang="es-PE" sz="2600" b="1" dirty="0">
              <a:solidFill>
                <a:schemeClr val="bg1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162D9FBA-2E5D-4C0B-B44D-DA5D706597F4}"/>
              </a:ext>
            </a:extLst>
          </p:cNvPr>
          <p:cNvSpPr/>
          <p:nvPr/>
        </p:nvSpPr>
        <p:spPr>
          <a:xfrm>
            <a:off x="3658698" y="1866039"/>
            <a:ext cx="256081" cy="165821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A580F38-B3F5-4D56-AC2A-5A23913E5F5E}"/>
              </a:ext>
            </a:extLst>
          </p:cNvPr>
          <p:cNvSpPr txBox="1"/>
          <p:nvPr/>
        </p:nvSpPr>
        <p:spPr>
          <a:xfrm>
            <a:off x="2794733" y="2081213"/>
            <a:ext cx="240107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600" dirty="0"/>
              <a:t>No </a:t>
            </a:r>
            <a:r>
              <a:rPr lang="es-PE" sz="1600" b="1" dirty="0"/>
              <a:t>CUMPLE</a:t>
            </a:r>
            <a:r>
              <a:rPr lang="es-PE" sz="1600" dirty="0"/>
              <a:t> los requisitos:</a:t>
            </a:r>
          </a:p>
          <a:p>
            <a:pPr algn="just"/>
            <a:endParaRPr lang="es-PE" sz="16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sz="1600" dirty="0"/>
              <a:t>Nombre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sz="1600" dirty="0"/>
              <a:t>Número de documento de identidad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sz="1600" dirty="0"/>
              <a:t>Domicilio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sz="1600" dirty="0"/>
              <a:t>Firma o huella (escrito)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PE" sz="1600" dirty="0"/>
              <a:t>Expresión concreta y precisa del pedido </a:t>
            </a:r>
          </a:p>
          <a:p>
            <a:endParaRPr lang="es-PE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B882C13-1001-4978-BEE7-CF02D6173E68}"/>
              </a:ext>
            </a:extLst>
          </p:cNvPr>
          <p:cNvSpPr txBox="1"/>
          <p:nvPr/>
        </p:nvSpPr>
        <p:spPr>
          <a:xfrm>
            <a:off x="3118195" y="1576161"/>
            <a:ext cx="175415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SUBSANACIÓN</a:t>
            </a:r>
          </a:p>
          <a:p>
            <a:endParaRPr lang="es-PE" dirty="0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8C168938-5816-41A2-8B64-9524793CB606}"/>
              </a:ext>
            </a:extLst>
          </p:cNvPr>
          <p:cNvSpPr/>
          <p:nvPr/>
        </p:nvSpPr>
        <p:spPr>
          <a:xfrm>
            <a:off x="5784980" y="1412033"/>
            <a:ext cx="870857" cy="57227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A59D0E88-DE3E-4337-9977-4EEDE8B9D334}"/>
              </a:ext>
            </a:extLst>
          </p:cNvPr>
          <p:cNvSpPr/>
          <p:nvPr/>
        </p:nvSpPr>
        <p:spPr>
          <a:xfrm>
            <a:off x="5808863" y="3031089"/>
            <a:ext cx="870857" cy="57227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DDFF7FC-7A99-449E-9962-03F2E16915DC}"/>
              </a:ext>
            </a:extLst>
          </p:cNvPr>
          <p:cNvSpPr txBox="1"/>
          <p:nvPr/>
        </p:nvSpPr>
        <p:spPr>
          <a:xfrm>
            <a:off x="5591222" y="701358"/>
            <a:ext cx="965200" cy="646986"/>
          </a:xfrm>
          <a:prstGeom prst="roundRect">
            <a:avLst/>
          </a:prstGeom>
          <a:solidFill>
            <a:srgbClr val="FFD5D5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días hábiles</a:t>
            </a:r>
            <a:endParaRPr lang="es-PE" sz="150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21AEA1-8868-4CCB-AA14-96DC738EF062}"/>
              </a:ext>
            </a:extLst>
          </p:cNvPr>
          <p:cNvSpPr txBox="1"/>
          <p:nvPr/>
        </p:nvSpPr>
        <p:spPr>
          <a:xfrm>
            <a:off x="6867331" y="1161710"/>
            <a:ext cx="181013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SOLICITANTE SUBSANA</a:t>
            </a:r>
          </a:p>
          <a:p>
            <a:endParaRPr lang="es-PE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PE" sz="1200" dirty="0"/>
              <a:t>El plazo para atender la solicitud se empieza a computar a partir de la subsanación de la omisión o defecto</a:t>
            </a:r>
            <a:endParaRPr lang="es-PE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F6BD995-D634-4DD9-9B97-F808D8BFB827}"/>
              </a:ext>
            </a:extLst>
          </p:cNvPr>
          <p:cNvSpPr txBox="1"/>
          <p:nvPr/>
        </p:nvSpPr>
        <p:spPr>
          <a:xfrm>
            <a:off x="6867331" y="2896119"/>
            <a:ext cx="1810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SOLICITANTE NO SUBSANA</a:t>
            </a:r>
          </a:p>
          <a:p>
            <a:endParaRPr lang="es-PE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PE" sz="1200" dirty="0"/>
              <a:t>La solicitud se considera como NO PRESENTADA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162854"/>
      </p:ext>
    </p:extLst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contenido 2">
            <a:extLst>
              <a:ext uri="{FF2B5EF4-FFF2-40B4-BE49-F238E27FC236}">
                <a16:creationId xmlns:a16="http://schemas.microsoft.com/office/drawing/2014/main" id="{F317922E-EB23-4716-B0CB-8ADBCDCDC3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PE" altLang="es-PE" sz="7200" dirty="0">
                <a:solidFill>
                  <a:schemeClr val="bg1"/>
                </a:solidFill>
              </a:rPr>
              <a:t>¿En qué consiste el encauzamiento?</a:t>
            </a:r>
          </a:p>
        </p:txBody>
      </p:sp>
    </p:spTree>
    <p:extLst>
      <p:ext uri="{BB962C8B-B14F-4D97-AF65-F5344CB8AC3E}">
        <p14:creationId xmlns:p14="http://schemas.microsoft.com/office/powerpoint/2010/main" val="1879647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26C43F2-CEEB-4141-A01E-0A4092CC9AE2}"/>
              </a:ext>
            </a:extLst>
          </p:cNvPr>
          <p:cNvCxnSpPr/>
          <p:nvPr/>
        </p:nvCxnSpPr>
        <p:spPr>
          <a:xfrm>
            <a:off x="2251075" y="1147763"/>
            <a:ext cx="635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4" name="Imagen 15">
            <a:extLst>
              <a:ext uri="{FF2B5EF4-FFF2-40B4-BE49-F238E27FC236}">
                <a16:creationId xmlns:a16="http://schemas.microsoft.com/office/drawing/2014/main" id="{8BECEF61-2B17-4770-BC34-81710293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7167563" y="4630528"/>
            <a:ext cx="16779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672C20E9-594E-4A2E-8081-6D89137C5CD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999538" cy="509588"/>
          </a:xfrm>
          <a:prstGeom prst="rect">
            <a:avLst/>
          </a:prstGeo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anchor="ctr"/>
          <a:lstStyle>
            <a:lvl1pPr algn="l" defTabSz="6718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s-PE" altLang="es-PE" sz="2600" b="1" dirty="0">
                <a:solidFill>
                  <a:schemeClr val="bg1"/>
                </a:solidFill>
              </a:rPr>
              <a:t>2. El derecho de acceso a la información pública</a:t>
            </a:r>
            <a:endParaRPr lang="es-PE" sz="2600" b="1" dirty="0">
              <a:solidFill>
                <a:schemeClr val="bg1"/>
              </a:solidFill>
            </a:endParaRP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8C168938-5816-41A2-8B64-9524793CB606}"/>
              </a:ext>
            </a:extLst>
          </p:cNvPr>
          <p:cNvSpPr/>
          <p:nvPr/>
        </p:nvSpPr>
        <p:spPr>
          <a:xfrm>
            <a:off x="4259711" y="2130986"/>
            <a:ext cx="870857" cy="57227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21AEA1-8868-4CCB-AA14-96DC738EF062}"/>
              </a:ext>
            </a:extLst>
          </p:cNvPr>
          <p:cNvSpPr txBox="1"/>
          <p:nvPr/>
        </p:nvSpPr>
        <p:spPr>
          <a:xfrm>
            <a:off x="5650861" y="1518052"/>
            <a:ext cx="2796090" cy="1940957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altLang="es-PE" sz="1800" dirty="0"/>
              <a:t>Debe reencauzar la solicitud hacia la entidad obligada o hacia la que la posea, y ponerlo en conocimiento del solicitante</a:t>
            </a:r>
            <a:endParaRPr lang="es-P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6C5120C-FCDC-460D-9776-C2F1DE8E69B7}"/>
              </a:ext>
            </a:extLst>
          </p:cNvPr>
          <p:cNvSpPr txBox="1"/>
          <p:nvPr/>
        </p:nvSpPr>
        <p:spPr>
          <a:xfrm>
            <a:off x="453642" y="712918"/>
            <a:ext cx="8144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es-PE" sz="2000" dirty="0"/>
              <a:t>Las dependencias de la entidad tienen la obligación de encausar las SAIP al funcionario encargado</a:t>
            </a:r>
            <a:endParaRPr lang="es-P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783F7ED-224E-4D3A-A23C-D6440D0DBFF3}"/>
              </a:ext>
            </a:extLst>
          </p:cNvPr>
          <p:cNvSpPr txBox="1"/>
          <p:nvPr/>
        </p:nvSpPr>
        <p:spPr>
          <a:xfrm>
            <a:off x="654975" y="1797012"/>
            <a:ext cx="2910527" cy="1328023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altLang="es-PE" sz="1800" dirty="0"/>
              <a:t>La entidad no está obligada a poseer la información pero conoce su ubicación o destino</a:t>
            </a:r>
            <a:endParaRPr lang="es-P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EF1118-BD72-42EB-884D-1EFC28525A7B}"/>
              </a:ext>
            </a:extLst>
          </p:cNvPr>
          <p:cNvSpPr txBox="1"/>
          <p:nvPr/>
        </p:nvSpPr>
        <p:spPr>
          <a:xfrm>
            <a:off x="980184" y="3835217"/>
            <a:ext cx="7091534" cy="69806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altLang="es-PE" sz="2000" dirty="0"/>
              <a:t>La SAIP es encauzada el mismo día más el término de la distancia </a:t>
            </a:r>
            <a:endParaRPr lang="es-PE" altLang="es-PE" sz="2000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41710290"/>
      </p:ext>
    </p:extLst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contenido 2">
            <a:extLst>
              <a:ext uri="{FF2B5EF4-FFF2-40B4-BE49-F238E27FC236}">
                <a16:creationId xmlns:a16="http://schemas.microsoft.com/office/drawing/2014/main" id="{F64B109C-16A3-4070-914D-CAD4BBFC9B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PE" altLang="es-PE" sz="7200">
                <a:solidFill>
                  <a:schemeClr val="bg1"/>
                </a:solidFill>
              </a:rPr>
              <a:t>¿Cuál es el costo de reproducción?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2C19243-04EC-4210-8B22-7F9CB872F656}"/>
              </a:ext>
            </a:extLst>
          </p:cNvPr>
          <p:cNvGraphicFramePr/>
          <p:nvPr/>
        </p:nvGraphicFramePr>
        <p:xfrm>
          <a:off x="2028704" y="1016314"/>
          <a:ext cx="7058026" cy="3295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603" name="Título 1">
            <a:extLst>
              <a:ext uri="{FF2B5EF4-FFF2-40B4-BE49-F238E27FC236}">
                <a16:creationId xmlns:a16="http://schemas.microsoft.com/office/drawing/2014/main" id="{49FD7975-B4C0-4C3A-A55B-0FFAD8494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pic>
        <p:nvPicPr>
          <p:cNvPr id="25604" name="Imagen 6">
            <a:extLst>
              <a:ext uri="{FF2B5EF4-FFF2-40B4-BE49-F238E27FC236}">
                <a16:creationId xmlns:a16="http://schemas.microsoft.com/office/drawing/2014/main" id="{0AB81F90-25F2-4701-BDE5-10305863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14394" r="52791" b="7040"/>
          <a:stretch>
            <a:fillRect/>
          </a:stretch>
        </p:blipFill>
        <p:spPr bwMode="auto">
          <a:xfrm>
            <a:off x="311150" y="1016000"/>
            <a:ext cx="218757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D3A22EB4-96F9-4F6B-936B-B18B21F10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9AD3BC-E754-4CC3-B5C6-EE2FC893C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 rtlCol="0">
            <a:normAutofit fontScale="92500" lnSpcReduction="20000"/>
          </a:bodyPr>
          <a:lstStyle/>
          <a:p>
            <a:pPr marL="0" indent="0" algn="ctr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PE" sz="7200" dirty="0">
                <a:solidFill>
                  <a:schemeClr val="bg1"/>
                </a:solidFill>
              </a:rPr>
              <a:t>¿Se puede acceder a todo tipo de información?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contenido 2">
            <a:extLst>
              <a:ext uri="{FF2B5EF4-FFF2-40B4-BE49-F238E27FC236}">
                <a16:creationId xmlns:a16="http://schemas.microsoft.com/office/drawing/2014/main" id="{4FE57C8B-8548-4656-916D-434CB6B2B1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PE" altLang="es-PE" sz="100">
              <a:solidFill>
                <a:schemeClr val="bg1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PE" altLang="es-PE" sz="7200">
                <a:solidFill>
                  <a:schemeClr val="bg1"/>
                </a:solidFill>
              </a:rPr>
              <a:t>¿Qué es el principio de transparencia?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>
            <a:extLst>
              <a:ext uri="{FF2B5EF4-FFF2-40B4-BE49-F238E27FC236}">
                <a16:creationId xmlns:a16="http://schemas.microsoft.com/office/drawing/2014/main" id="{2A700AB9-35BA-4BE3-808C-C98BC9B704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87C7E524-4C7D-4847-94E0-3212AA2D9A21}"/>
              </a:ext>
            </a:extLst>
          </p:cNvPr>
          <p:cNvGraphicFramePr/>
          <p:nvPr/>
        </p:nvGraphicFramePr>
        <p:xfrm>
          <a:off x="168337" y="1038225"/>
          <a:ext cx="8662863" cy="3431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892" name="Marcador de contenido 2">
            <a:extLst>
              <a:ext uri="{FF2B5EF4-FFF2-40B4-BE49-F238E27FC236}">
                <a16:creationId xmlns:a16="http://schemas.microsoft.com/office/drawing/2014/main" id="{6A96EFEC-272B-4A32-BBCE-B445B40488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57375" y="609600"/>
            <a:ext cx="5534025" cy="314325"/>
          </a:xfrm>
        </p:spPr>
        <p:txBody>
          <a:bodyPr rtlCol="0">
            <a:normAutofit fontScale="92500"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s-PE" altLang="es-PE" sz="1800" b="1">
                <a:solidFill>
                  <a:srgbClr val="C00000"/>
                </a:solidFill>
              </a:rPr>
              <a:t>¿Cuáles son las excepciones al acceso a la información?</a:t>
            </a:r>
          </a:p>
        </p:txBody>
      </p:sp>
      <p:pic>
        <p:nvPicPr>
          <p:cNvPr id="37893" name="Imagen 5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2C03D44C-9FC0-4CE9-BB69-0705CCAC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AB3DD1-4708-4A1C-A88E-77650E917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 rtlCol="0">
            <a:normAutofit fontScale="92500" lnSpcReduction="20000"/>
          </a:bodyPr>
          <a:lstStyle/>
          <a:p>
            <a:pPr marL="0" indent="0" algn="ctr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PE" sz="7200" dirty="0">
                <a:solidFill>
                  <a:schemeClr val="bg1"/>
                </a:solidFill>
              </a:rPr>
              <a:t>¿Cuándo puede denegarse información?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>
            <a:extLst>
              <a:ext uri="{FF2B5EF4-FFF2-40B4-BE49-F238E27FC236}">
                <a16:creationId xmlns:a16="http://schemas.microsoft.com/office/drawing/2014/main" id="{609B11C1-745C-4B67-BEB7-933840436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44035" name="Marcador de contenido 2">
            <a:extLst>
              <a:ext uri="{FF2B5EF4-FFF2-40B4-BE49-F238E27FC236}">
                <a16:creationId xmlns:a16="http://schemas.microsoft.com/office/drawing/2014/main" id="{BE7820A6-65D2-4137-B73C-B7CC8D98A9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57375" y="609600"/>
            <a:ext cx="5534025" cy="314325"/>
          </a:xfrm>
        </p:spPr>
        <p:txBody>
          <a:bodyPr rtlCol="0">
            <a:normAutofit fontScale="85000" lnSpcReduction="20000"/>
          </a:bodyPr>
          <a:lstStyle/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es-PE" altLang="es-PE" sz="2400" b="1">
                <a:solidFill>
                  <a:srgbClr val="C00000"/>
                </a:solidFill>
              </a:rPr>
              <a:t>Supuestos de denegatoria de información</a:t>
            </a:r>
          </a:p>
        </p:txBody>
      </p:sp>
      <p:sp>
        <p:nvSpPr>
          <p:cNvPr id="44036" name="Marcador de contenido 6">
            <a:extLst>
              <a:ext uri="{FF2B5EF4-FFF2-40B4-BE49-F238E27FC236}">
                <a16:creationId xmlns:a16="http://schemas.microsoft.com/office/drawing/2014/main" id="{B77D6C2A-6182-49CD-B51B-C96A9E114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1147763"/>
            <a:ext cx="7629525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6688" indent="-166688"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PE" altLang="es-PE" sz="2200"/>
              <a:t>Si la entidad no posee la información (y no tiene la obligación de generarla)</a:t>
            </a:r>
            <a:endParaRPr lang="es-PE" altLang="es-PE" sz="2200" i="1"/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PE" altLang="es-PE" sz="2200"/>
              <a:t>Si la entidad no posee la información, pero es su obligación haberla generado - </a:t>
            </a:r>
            <a:r>
              <a:rPr lang="es-PE" altLang="es-PE" sz="2200" i="1"/>
              <a:t>Deberá acreditar que ha agotado las acciones necesarias para obtenerla a fin de brindar una respuesta al solicitante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PE" altLang="es-PE" sz="2200"/>
              <a:t>Si la entidad posee la información y se le pide evaluaciones o análisis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PE" altLang="es-PE" sz="2200"/>
              <a:t>Si la información está dentro de las excepciones</a:t>
            </a:r>
          </a:p>
        </p:txBody>
      </p:sp>
      <p:pic>
        <p:nvPicPr>
          <p:cNvPr id="44037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FED328D7-E4A3-4105-9FE5-3FADB7704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>
            <a:extLst>
              <a:ext uri="{FF2B5EF4-FFF2-40B4-BE49-F238E27FC236}">
                <a16:creationId xmlns:a16="http://schemas.microsoft.com/office/drawing/2014/main" id="{BD861979-AF81-4E7C-888C-42EE1AB96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45059" name="Marcador de contenido 2">
            <a:extLst>
              <a:ext uri="{FF2B5EF4-FFF2-40B4-BE49-F238E27FC236}">
                <a16:creationId xmlns:a16="http://schemas.microsoft.com/office/drawing/2014/main" id="{B688093C-57C1-4F0B-A217-AED8E2B6DC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57375" y="609600"/>
            <a:ext cx="5534025" cy="314325"/>
          </a:xfrm>
        </p:spPr>
        <p:txBody>
          <a:bodyPr rtlCol="0">
            <a:normAutofit fontScale="85000" lnSpcReduction="20000"/>
          </a:bodyPr>
          <a:lstStyle/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es-PE" altLang="es-PE" sz="2400" b="1">
                <a:solidFill>
                  <a:srgbClr val="C00000"/>
                </a:solidFill>
              </a:rPr>
              <a:t>Denegatoria de información clasificada</a:t>
            </a:r>
          </a:p>
        </p:txBody>
      </p:sp>
      <p:pic>
        <p:nvPicPr>
          <p:cNvPr id="45060" name="Imagen 7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492C0F71-72CC-42F1-921E-AB1B3AEF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Imagen 5">
            <a:extLst>
              <a:ext uri="{FF2B5EF4-FFF2-40B4-BE49-F238E27FC236}">
                <a16:creationId xmlns:a16="http://schemas.microsoft.com/office/drawing/2014/main" id="{6F6AF515-54B0-41EF-B002-ED05C9B11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44962" r="4787" b="13397"/>
          <a:stretch>
            <a:fillRect/>
          </a:stretch>
        </p:blipFill>
        <p:spPr bwMode="auto">
          <a:xfrm>
            <a:off x="701675" y="1316038"/>
            <a:ext cx="7521575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1503CF-83BB-4CD0-B1BF-A82B41E82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 rtlCol="0">
            <a:normAutofit fontScale="77500" lnSpcReduction="20000"/>
          </a:bodyPr>
          <a:lstStyle/>
          <a:p>
            <a:pPr marL="0" indent="0" algn="ctr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PE" sz="7200" dirty="0">
                <a:solidFill>
                  <a:schemeClr val="bg1"/>
                </a:solidFill>
              </a:rPr>
              <a:t>¿Cuándo no estamos frente a una solicitud de acceso a la información?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>
            <a:extLst>
              <a:ext uri="{FF2B5EF4-FFF2-40B4-BE49-F238E27FC236}">
                <a16:creationId xmlns:a16="http://schemas.microsoft.com/office/drawing/2014/main" id="{2B89E1A1-9DB1-438B-AF36-1FCA93FB5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 dirty="0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47107" name="Marcador de contenido 2">
            <a:extLst>
              <a:ext uri="{FF2B5EF4-FFF2-40B4-BE49-F238E27FC236}">
                <a16:creationId xmlns:a16="http://schemas.microsoft.com/office/drawing/2014/main" id="{E4B3FCCF-9F9C-4BFB-8EFB-0A3EEB20FA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57375" y="609600"/>
            <a:ext cx="5945188" cy="314325"/>
          </a:xfrm>
        </p:spPr>
        <p:txBody>
          <a:bodyPr rtlCol="0">
            <a:normAutofit fontScale="85000" lnSpcReduction="20000"/>
          </a:bodyPr>
          <a:lstStyle/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es-PE" altLang="es-PE" sz="2400" b="1">
                <a:solidFill>
                  <a:srgbClr val="C00000"/>
                </a:solidFill>
              </a:rPr>
              <a:t>Fuera del ámbito de aplicación de la Ley TAIP</a:t>
            </a: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9B6DCEF2-9C7E-42FF-81BA-80C91AF9F304}"/>
              </a:ext>
            </a:extLst>
          </p:cNvPr>
          <p:cNvSpPr txBox="1">
            <a:spLocks/>
          </p:cNvSpPr>
          <p:nvPr/>
        </p:nvSpPr>
        <p:spPr>
          <a:xfrm>
            <a:off x="684213" y="1292225"/>
            <a:ext cx="7629525" cy="32813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es-PE"/>
            </a:defPPr>
            <a:lvl1pPr marL="168021" indent="-168021" algn="just" defTabSz="672084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400"/>
            </a:lvl1pPr>
            <a:lvl2pPr marL="504063" indent="-168021" defTabSz="672084">
              <a:lnSpc>
                <a:spcPct val="90000"/>
              </a:lnSpc>
              <a:spcBef>
                <a:spcPts val="368"/>
              </a:spcBef>
              <a:buFont typeface="Arial" panose="020B0604020202020204" pitchFamily="34" charset="0"/>
              <a:buChar char="•"/>
              <a:defRPr sz="1764"/>
            </a:lvl2pPr>
            <a:lvl3pPr marL="840105" indent="-168021" defTabSz="672084">
              <a:lnSpc>
                <a:spcPct val="90000"/>
              </a:lnSpc>
              <a:spcBef>
                <a:spcPts val="368"/>
              </a:spcBef>
              <a:buFont typeface="Arial" panose="020B0604020202020204" pitchFamily="34" charset="0"/>
              <a:buChar char="•"/>
              <a:defRPr sz="1470"/>
            </a:lvl3pPr>
            <a:lvl4pPr marL="1176147" indent="-168021" defTabSz="672084">
              <a:lnSpc>
                <a:spcPct val="90000"/>
              </a:lnSpc>
              <a:spcBef>
                <a:spcPts val="368"/>
              </a:spcBef>
              <a:buFont typeface="Arial" panose="020B0604020202020204" pitchFamily="34" charset="0"/>
              <a:buChar char="•"/>
              <a:defRPr sz="1323"/>
            </a:lvl4pPr>
            <a:lvl5pPr marL="1512189" indent="-168021" defTabSz="672084">
              <a:lnSpc>
                <a:spcPct val="90000"/>
              </a:lnSpc>
              <a:spcBef>
                <a:spcPts val="368"/>
              </a:spcBef>
              <a:buFont typeface="Arial" panose="020B0604020202020204" pitchFamily="34" charset="0"/>
              <a:buChar char="•"/>
              <a:defRPr sz="1323"/>
            </a:lvl5pPr>
            <a:lvl6pPr marL="1848231" indent="-168021" defTabSz="672084">
              <a:lnSpc>
                <a:spcPct val="90000"/>
              </a:lnSpc>
              <a:spcBef>
                <a:spcPts val="368"/>
              </a:spcBef>
              <a:buFont typeface="Arial" panose="020B0604020202020204" pitchFamily="34" charset="0"/>
              <a:buChar char="•"/>
              <a:defRPr sz="1323"/>
            </a:lvl6pPr>
            <a:lvl7pPr marL="2184273" indent="-168021" defTabSz="672084">
              <a:lnSpc>
                <a:spcPct val="90000"/>
              </a:lnSpc>
              <a:spcBef>
                <a:spcPts val="368"/>
              </a:spcBef>
              <a:buFont typeface="Arial" panose="020B0604020202020204" pitchFamily="34" charset="0"/>
              <a:buChar char="•"/>
              <a:defRPr sz="1323"/>
            </a:lvl7pPr>
            <a:lvl8pPr marL="2520315" indent="-168021" defTabSz="672084">
              <a:lnSpc>
                <a:spcPct val="90000"/>
              </a:lnSpc>
              <a:spcBef>
                <a:spcPts val="368"/>
              </a:spcBef>
              <a:buFont typeface="Arial" panose="020B0604020202020204" pitchFamily="34" charset="0"/>
              <a:buChar char="•"/>
              <a:defRPr sz="1323"/>
            </a:lvl8pPr>
            <a:lvl9pPr marL="2856357" indent="-168021" defTabSz="672084">
              <a:lnSpc>
                <a:spcPct val="90000"/>
              </a:lnSpc>
              <a:spcBef>
                <a:spcPts val="368"/>
              </a:spcBef>
              <a:buFont typeface="Arial" panose="020B0604020202020204" pitchFamily="34" charset="0"/>
              <a:buChar char="•"/>
              <a:defRPr sz="1323"/>
            </a:lvl9pPr>
          </a:lstStyle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PE" dirty="0">
                <a:latin typeface="+mn-lt"/>
              </a:rPr>
              <a:t>Solicitud de información de congresistas (artículo 96 de la Constitución y el Reglamento del Congreso)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PE" dirty="0">
                <a:latin typeface="+mn-lt"/>
              </a:rPr>
              <a:t>Solicitudes de información entre entidades públicas se rigen por el deber de colaboración entre entidades (Ley 27444)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PE" dirty="0">
                <a:latin typeface="+mn-lt"/>
              </a:rPr>
              <a:t>Obtención de copias de documentos que la Ley haya previsto como parte de las funciones de las entidades y que se encuentren contenidos en su TUPA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PE" dirty="0">
                <a:latin typeface="+mn-lt"/>
              </a:rPr>
              <a:t>Derecho de las partes de acceder a la información contenida en expedientes administrativos (artículo 160 de la Ley 27444)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PE" altLang="es-PE" sz="2200" dirty="0">
                <a:latin typeface="+mn-lt"/>
              </a:rPr>
              <a:t>Derecho de petición</a:t>
            </a:r>
          </a:p>
        </p:txBody>
      </p:sp>
      <p:pic>
        <p:nvPicPr>
          <p:cNvPr id="47109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5493DCA2-AF99-4AED-98A0-771F100B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B70119-1127-4151-88AC-4623930F0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 rtlCol="0">
            <a:normAutofit fontScale="92500" lnSpcReduction="20000"/>
          </a:bodyPr>
          <a:lstStyle/>
          <a:p>
            <a:pPr marL="0" indent="0" algn="ctr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PE" sz="7200" dirty="0">
                <a:solidFill>
                  <a:schemeClr val="bg1"/>
                </a:solidFill>
              </a:rPr>
              <a:t>¿Qué puede hacer el solicitante ante una denegatoria?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denegatoria de acceso a la informacion publica">
            <a:extLst>
              <a:ext uri="{FF2B5EF4-FFF2-40B4-BE49-F238E27FC236}">
                <a16:creationId xmlns:a16="http://schemas.microsoft.com/office/drawing/2014/main" id="{8BA4A6EE-4132-456D-A15E-B0D2CEB87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23290" r="42364" b="9898"/>
          <a:stretch/>
        </p:blipFill>
        <p:spPr bwMode="auto">
          <a:xfrm>
            <a:off x="395801" y="1498703"/>
            <a:ext cx="5088275" cy="217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D8B86D8-F837-4617-8E04-D269AF625335}"/>
              </a:ext>
            </a:extLst>
          </p:cNvPr>
          <p:cNvSpPr txBox="1"/>
          <p:nvPr/>
        </p:nvSpPr>
        <p:spPr>
          <a:xfrm>
            <a:off x="5592201" y="4206420"/>
            <a:ext cx="1571146" cy="51077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días hábiles de admitido el recurso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1B0D0B3-FF26-4958-B2C9-29F3258B679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8999538" cy="50958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2. El derecho de acceso a la información pública</a:t>
            </a:r>
            <a:endParaRPr lang="es-PE" altLang="es-PE" sz="26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Resultado de imagen para denegatoria de acceso a la informacion publica">
            <a:extLst>
              <a:ext uri="{FF2B5EF4-FFF2-40B4-BE49-F238E27FC236}">
                <a16:creationId xmlns:a16="http://schemas.microsoft.com/office/drawing/2014/main" id="{7909D1A3-CB7D-4F0D-AF51-F054314F5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2952" r="1319" b="79330"/>
          <a:stretch/>
        </p:blipFill>
        <p:spPr bwMode="auto">
          <a:xfrm>
            <a:off x="395801" y="505430"/>
            <a:ext cx="8782187" cy="5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13AB677-8A6E-4FFC-80DF-65BDC84EFB7E}"/>
              </a:ext>
            </a:extLst>
          </p:cNvPr>
          <p:cNvSpPr txBox="1"/>
          <p:nvPr/>
        </p:nvSpPr>
        <p:spPr>
          <a:xfrm>
            <a:off x="5256154" y="2808984"/>
            <a:ext cx="2243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TRIBUNAL DE TRANSPARENCIA Y ACCESO A LA INFORMACION PUBLICA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97F0A7-DB3A-4E49-90F1-6FFEABFEC7AE}"/>
              </a:ext>
            </a:extLst>
          </p:cNvPr>
          <p:cNvSpPr txBox="1"/>
          <p:nvPr/>
        </p:nvSpPr>
        <p:spPr>
          <a:xfrm>
            <a:off x="6354751" y="1593997"/>
            <a:ext cx="2410159" cy="8683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Elevar al TTAIP dentro de 2 días hábiles siguientes a la presentación </a:t>
            </a:r>
            <a:endParaRPr lang="es-PE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96358A8F-6250-4BDC-8978-45FC9BB858DB}"/>
              </a:ext>
            </a:extLst>
          </p:cNvPr>
          <p:cNvSpPr/>
          <p:nvPr/>
        </p:nvSpPr>
        <p:spPr>
          <a:xfrm>
            <a:off x="6196869" y="3763091"/>
            <a:ext cx="315764" cy="34682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C5C91D17-44FE-4786-87DD-98E940145045}"/>
              </a:ext>
            </a:extLst>
          </p:cNvPr>
          <p:cNvSpPr/>
          <p:nvPr/>
        </p:nvSpPr>
        <p:spPr>
          <a:xfrm>
            <a:off x="5683753" y="1874849"/>
            <a:ext cx="453910" cy="23024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2126FB06-A979-4145-B1F3-386745C68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65878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592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D492AC7-7EB1-42CE-9CE6-D6DF34D9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95" y="227017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sultado de imagen para partenon caricatura">
            <a:extLst>
              <a:ext uri="{FF2B5EF4-FFF2-40B4-BE49-F238E27FC236}">
                <a16:creationId xmlns:a16="http://schemas.microsoft.com/office/drawing/2014/main" id="{89F83968-221E-4F48-8F72-1D3573853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1369128" y="1034707"/>
            <a:ext cx="186531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1C16AA6-2725-4C4D-B7CE-B9D957C7C55A}"/>
              </a:ext>
            </a:extLst>
          </p:cNvPr>
          <p:cNvSpPr/>
          <p:nvPr/>
        </p:nvSpPr>
        <p:spPr>
          <a:xfrm>
            <a:off x="1462790" y="1901482"/>
            <a:ext cx="1677987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050" b="1" dirty="0">
                <a:solidFill>
                  <a:srgbClr val="FF0000"/>
                </a:solidFill>
              </a:rPr>
              <a:t>Poder Judicial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DA7A8AC-A711-487C-90B8-6883EBC459A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8999538" cy="50958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2. El derecho de acceso a la información pública</a:t>
            </a:r>
            <a:endParaRPr lang="es-PE" altLang="es-PE" sz="2600" b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10684D-63D4-4563-94DD-552DB0A8FE17}"/>
              </a:ext>
            </a:extLst>
          </p:cNvPr>
          <p:cNvSpPr txBox="1"/>
          <p:nvPr/>
        </p:nvSpPr>
        <p:spPr>
          <a:xfrm>
            <a:off x="4756196" y="1269634"/>
            <a:ext cx="37562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PE" sz="2400" dirty="0"/>
              <a:t>PLAZO: 60 días hábiles, a partir de la vulneración del derecho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PE" sz="2400" dirty="0"/>
              <a:t>No requiere firma de abogado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PE" sz="2400" dirty="0"/>
              <a:t>No es necesario agotar la vía administrativa</a:t>
            </a:r>
            <a:endParaRPr lang="es-PE" sz="2000" dirty="0"/>
          </a:p>
        </p:txBody>
      </p:sp>
      <p:pic>
        <p:nvPicPr>
          <p:cNvPr id="7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7F8212C1-1F88-4A62-B4B0-8D893C8E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902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Marcador de contenido 2">
            <a:extLst>
              <a:ext uri="{FF2B5EF4-FFF2-40B4-BE49-F238E27FC236}">
                <a16:creationId xmlns:a16="http://schemas.microsoft.com/office/drawing/2014/main" id="{D8B00D10-5DA9-4ED0-A8A9-C61B20538E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641475"/>
            <a:ext cx="7761288" cy="25384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PE" altLang="es-PE" sz="7200">
                <a:solidFill>
                  <a:schemeClr val="bg1"/>
                </a:solidFill>
              </a:rPr>
              <a:t>¿Qué son los PTE?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contenido 2">
            <a:extLst>
              <a:ext uri="{FF2B5EF4-FFF2-40B4-BE49-F238E27FC236}">
                <a16:creationId xmlns:a16="http://schemas.microsoft.com/office/drawing/2014/main" id="{E1252308-83FE-4766-985D-CEB3E08293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774700"/>
            <a:ext cx="7761288" cy="762000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s-PE" altLang="es-PE" sz="2400"/>
              <a:t>La transparencia es la apertura y exposición a la ciudadanía del ejercicio de las funciones del Estado.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es-PE" altLang="es-PE" sz="2400"/>
          </a:p>
        </p:txBody>
      </p:sp>
      <p:sp>
        <p:nvSpPr>
          <p:cNvPr id="7171" name="Título 1">
            <a:extLst>
              <a:ext uri="{FF2B5EF4-FFF2-40B4-BE49-F238E27FC236}">
                <a16:creationId xmlns:a16="http://schemas.microsoft.com/office/drawing/2014/main" id="{C560EB01-D400-48D9-B148-E3B97263DF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1. El principio de transparencia</a:t>
            </a:r>
          </a:p>
        </p:txBody>
      </p:sp>
      <p:pic>
        <p:nvPicPr>
          <p:cNvPr id="7172" name="Imagen 5">
            <a:extLst>
              <a:ext uri="{FF2B5EF4-FFF2-40B4-BE49-F238E27FC236}">
                <a16:creationId xmlns:a16="http://schemas.microsoft.com/office/drawing/2014/main" id="{421FE086-26AF-4CAC-91CB-96CC27B0F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15456" r="4576" b="57907"/>
          <a:stretch>
            <a:fillRect/>
          </a:stretch>
        </p:blipFill>
        <p:spPr bwMode="auto">
          <a:xfrm>
            <a:off x="0" y="1924050"/>
            <a:ext cx="8907463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6598FDAB-4A27-4365-AD2A-7F27A668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anchor="ctr"/>
          <a:lstStyle/>
          <a:p>
            <a:pPr algn="r"/>
            <a:r>
              <a:rPr sz="2600" b="1" dirty="0">
                <a:solidFill>
                  <a:schemeClr val="bg1"/>
                </a:solidFill>
              </a:rPr>
              <a:t>Transparencia Activa</a:t>
            </a:r>
          </a:p>
        </p:txBody>
      </p:sp>
      <p:sp>
        <p:nvSpPr>
          <p:cNvPr id="33795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254560" y="1066426"/>
            <a:ext cx="3819899" cy="3493154"/>
          </a:xfrm>
          <a:noFill/>
          <a:ln w="9525">
            <a:miter/>
          </a:ln>
        </p:spPr>
        <p:txBody>
          <a:bodyPr vert="horz" wrap="square" lIns="91440" tIns="45720" rIns="91440" bIns="45720" anchor="t"/>
          <a:lstStyle/>
          <a:p>
            <a:pPr>
              <a:buFont typeface="Wingdings" pitchFamily="2" charset="2"/>
              <a:buChar char="§"/>
            </a:pPr>
            <a:r>
              <a:rPr sz="2400" b="1" dirty="0"/>
              <a:t>Portales web de las </a:t>
            </a:r>
            <a:r>
              <a:rPr sz="2400" b="1" dirty="0" err="1"/>
              <a:t>entidades</a:t>
            </a:r>
            <a:endParaRPr lang="es-PE" sz="2400" b="1" dirty="0"/>
          </a:p>
          <a:p>
            <a:pPr marL="0" indent="0" algn="just">
              <a:buNone/>
            </a:pPr>
            <a:endParaRPr sz="2400" b="1" dirty="0"/>
          </a:p>
          <a:p>
            <a:pPr>
              <a:buFont typeface="Wingdings" pitchFamily="2" charset="2"/>
              <a:buChar char="§"/>
            </a:pPr>
            <a:r>
              <a:rPr sz="2400" b="1" dirty="0"/>
              <a:t>Portales/Sistemas de </a:t>
            </a:r>
            <a:r>
              <a:rPr sz="2400" b="1" dirty="0" err="1"/>
              <a:t>información</a:t>
            </a:r>
            <a:endParaRPr lang="es-PE" sz="2400" b="1" dirty="0"/>
          </a:p>
          <a:p>
            <a:pPr marL="0" indent="0" algn="just">
              <a:buNone/>
            </a:pPr>
            <a:endParaRPr lang="es-PE" sz="2400" b="1" dirty="0"/>
          </a:p>
          <a:p>
            <a:pPr>
              <a:buFont typeface="Wingdings" pitchFamily="2" charset="2"/>
              <a:buChar char="§"/>
            </a:pPr>
            <a:r>
              <a:rPr sz="2400" b="1" dirty="0"/>
              <a:t>Portales de Transparencia Estándar (</a:t>
            </a:r>
            <a:r>
              <a:rPr sz="2400" b="1" dirty="0" err="1"/>
              <a:t>información</a:t>
            </a:r>
            <a:r>
              <a:rPr sz="2400" b="1" dirty="0"/>
              <a:t> </a:t>
            </a:r>
            <a:r>
              <a:rPr sz="2400" b="1" dirty="0" err="1"/>
              <a:t>sobre</a:t>
            </a:r>
            <a:r>
              <a:rPr lang="es-PE" sz="2400" b="1" dirty="0"/>
              <a:t> la</a:t>
            </a:r>
            <a:r>
              <a:rPr sz="2400" b="1" dirty="0"/>
              <a:t> </a:t>
            </a:r>
            <a:r>
              <a:rPr sz="2400" b="1" i="1" u="sng" dirty="0" err="1"/>
              <a:t>gestión</a:t>
            </a:r>
            <a:r>
              <a:rPr sz="2400" b="1" dirty="0"/>
              <a:t>)</a:t>
            </a:r>
          </a:p>
          <a:p>
            <a:pPr algn="just">
              <a:buFont typeface="Wingdings" pitchFamily="2" charset="2"/>
              <a:buChar char="§"/>
            </a:pPr>
            <a:endParaRPr sz="2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ECECD0-98E5-4343-9982-2357EAF8D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05" t="21462" r="15111" b="22928"/>
          <a:stretch/>
        </p:blipFill>
        <p:spPr>
          <a:xfrm>
            <a:off x="3940735" y="1305133"/>
            <a:ext cx="1686860" cy="14229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70D53F-E2C2-4C99-AF25-E7F083E6E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8" t="29643" r="17912" b="16762"/>
          <a:stretch/>
        </p:blipFill>
        <p:spPr>
          <a:xfrm>
            <a:off x="4607294" y="3190254"/>
            <a:ext cx="4189525" cy="1781435"/>
          </a:xfrm>
          <a:prstGeom prst="rect">
            <a:avLst/>
          </a:prstGeom>
        </p:spPr>
      </p:pic>
      <p:pic>
        <p:nvPicPr>
          <p:cNvPr id="2050" name="Picture 2" descr="https://www.leon.gob.mx/transparencia/modulos/img/temas/temas-6.png">
            <a:extLst>
              <a:ext uri="{FF2B5EF4-FFF2-40B4-BE49-F238E27FC236}">
                <a16:creationId xmlns:a16="http://schemas.microsoft.com/office/drawing/2014/main" id="{43A597C6-1D2A-4A44-BA4F-4C60FC544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64" y="509120"/>
            <a:ext cx="2623774" cy="201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26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368213" y="748840"/>
            <a:ext cx="3710279" cy="34260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718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PE" sz="323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Portales web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90FC27F-F288-4FB4-8F03-2B1CF53429E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999538" cy="509588"/>
          </a:xfrm>
          <a:prstGeom prst="rect">
            <a:avLst/>
          </a:prstGeo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rtlCol="0" anchor="ctr"/>
          <a:lstStyle>
            <a:lvl1pPr algn="l" defTabSz="6718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s-PE" sz="2600" b="1" dirty="0">
                <a:solidFill>
                  <a:schemeClr val="bg1"/>
                </a:solidFill>
              </a:rPr>
              <a:t>Transparencia Activa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CCEA79-88F2-461E-B6FD-A3B8621088B2}"/>
              </a:ext>
            </a:extLst>
          </p:cNvPr>
          <p:cNvSpPr txBox="1"/>
          <p:nvPr/>
        </p:nvSpPr>
        <p:spPr>
          <a:xfrm>
            <a:off x="5541302" y="1185921"/>
            <a:ext cx="31683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2200" dirty="0"/>
              <a:t>Son aquellos espacios virtuales que contienen información propia de las funciones y competencias de la entidad, así como de los servicios que brindan o cualquier otra información relevante para la ciudadanía</a:t>
            </a:r>
          </a:p>
        </p:txBody>
      </p:sp>
      <p:pic>
        <p:nvPicPr>
          <p:cNvPr id="8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7954ADE0-F3D8-475D-BFE8-348D1A21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164D75B-5AAC-4A10-AC09-9F19F7025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4" t="7048" r="22398" b="4984"/>
          <a:stretch/>
        </p:blipFill>
        <p:spPr>
          <a:xfrm>
            <a:off x="289884" y="538654"/>
            <a:ext cx="5006175" cy="44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88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3"/>
          <p:cNvPicPr>
            <a:picLocks noChangeAspect="1"/>
          </p:cNvPicPr>
          <p:nvPr/>
        </p:nvPicPr>
        <p:blipFill rotWithShape="1">
          <a:blip r:embed="rId2"/>
          <a:srcRect l="20763" t="8032" r="18273" b="2960"/>
          <a:stretch/>
        </p:blipFill>
        <p:spPr>
          <a:xfrm>
            <a:off x="455044" y="569245"/>
            <a:ext cx="4751993" cy="390182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260133" y="569245"/>
            <a:ext cx="3403600" cy="974725"/>
          </a:xfrm>
        </p:spPr>
        <p:txBody>
          <a:bodyPr vert="horz" lIns="91440" tIns="45720" rIns="91440" bIns="45720" rtlCol="0" anchor="ctr"/>
          <a:lstStyle/>
          <a:p>
            <a:pPr lvl="0" algn="ctr"/>
            <a:r>
              <a:rPr b="1" dirty="0">
                <a:solidFill>
                  <a:srgbClr val="C00000"/>
                </a:solidFill>
              </a:rPr>
              <a:t>Portales de información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23D4C46-8A30-47E6-AFD8-85DB942B12AF}"/>
              </a:ext>
            </a:extLst>
          </p:cNvPr>
          <p:cNvSpPr txBox="1">
            <a:spLocks/>
          </p:cNvSpPr>
          <p:nvPr/>
        </p:nvSpPr>
        <p:spPr>
          <a:xfrm>
            <a:off x="0" y="19231"/>
            <a:ext cx="8999538" cy="509588"/>
          </a:xfrm>
          <a:prstGeom prst="rect">
            <a:avLst/>
          </a:prstGeo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rtlCol="0" anchor="ctr"/>
          <a:lstStyle>
            <a:lvl1pPr algn="l" defTabSz="6718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s-PE" sz="2600" b="1" dirty="0">
                <a:solidFill>
                  <a:schemeClr val="bg1"/>
                </a:solidFill>
              </a:rPr>
              <a:t>Transparencia Activa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7A71B7-B1CB-4CCE-9C5B-F2D15E01A0FE}"/>
              </a:ext>
            </a:extLst>
          </p:cNvPr>
          <p:cNvSpPr txBox="1"/>
          <p:nvPr/>
        </p:nvSpPr>
        <p:spPr>
          <a:xfrm>
            <a:off x="5419960" y="1608745"/>
            <a:ext cx="3124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800" dirty="0"/>
              <a:t>Son aquellos espacios virtuales en los que las entidades públicas difunden información distinta a su gestión o los servicios que brinda. </a:t>
            </a:r>
          </a:p>
          <a:p>
            <a:pPr algn="just"/>
            <a:r>
              <a:rPr lang="es-PE" sz="1800" dirty="0"/>
              <a:t>Es decir, información que poseen o generan sobre una materia o tema en específico, de manera organizada y sistematizada. </a:t>
            </a:r>
          </a:p>
        </p:txBody>
      </p:sp>
      <p:pic>
        <p:nvPicPr>
          <p:cNvPr id="7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736D8648-0E71-4ADB-8D7D-C7740EAE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437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D0E73F9-2982-4E0E-993E-4B381D7B1AD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999538" cy="509588"/>
          </a:xfrm>
          <a:prstGeom prst="rect">
            <a:avLst/>
          </a:prstGeo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rtlCol="0" anchor="ctr"/>
          <a:lstStyle>
            <a:lvl1pPr algn="l" defTabSz="6718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s-PE" sz="2600" b="1" dirty="0">
                <a:solidFill>
                  <a:schemeClr val="bg1"/>
                </a:solidFill>
              </a:rPr>
              <a:t>Transparencia Activa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E8144D2-E126-458C-8735-21D90668FD6C}"/>
              </a:ext>
            </a:extLst>
          </p:cNvPr>
          <p:cNvSpPr txBox="1"/>
          <p:nvPr/>
        </p:nvSpPr>
        <p:spPr>
          <a:xfrm>
            <a:off x="5529943" y="1549756"/>
            <a:ext cx="31102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600" dirty="0"/>
              <a:t>Es una herramienta informática integrada al Portal del Estado Peruano, que contiene información de gestión clasificada en rubros temáticos y presentada en formatos estándares por las Entidades de la Administración Pública, que están en la obligación de publicar y actualizar, conforme a los plazos que establece la LTAIP, pudiendo publicar información adicional que consideren en cada rubro temático</a:t>
            </a:r>
            <a:r>
              <a:rPr lang="es-PE" sz="2000" dirty="0"/>
              <a:t>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0E64CF8-56CE-4A9F-BECF-1CC4B758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57" y="505060"/>
            <a:ext cx="2466975" cy="1046162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E9B3C26-223E-4786-A708-89C4536D8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0" t="13182" r="21297" b="5897"/>
          <a:stretch/>
        </p:blipFill>
        <p:spPr>
          <a:xfrm>
            <a:off x="181687" y="624950"/>
            <a:ext cx="5282470" cy="4078619"/>
          </a:xfrm>
          <a:prstGeom prst="rect">
            <a:avLst/>
          </a:prstGeom>
        </p:spPr>
      </p:pic>
      <p:pic>
        <p:nvPicPr>
          <p:cNvPr id="8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E09575FF-78FC-489E-A4F8-80961278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812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ítulo 1">
            <a:extLst>
              <a:ext uri="{FF2B5EF4-FFF2-40B4-BE49-F238E27FC236}">
                <a16:creationId xmlns:a16="http://schemas.microsoft.com/office/drawing/2014/main" id="{A82AB565-7CCE-4023-AC32-986F52453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3. Los Portales de Transparencia Estándar</a:t>
            </a:r>
          </a:p>
        </p:txBody>
      </p:sp>
      <p:sp>
        <p:nvSpPr>
          <p:cNvPr id="65539" name="Marcador de contenido 2">
            <a:extLst>
              <a:ext uri="{FF2B5EF4-FFF2-40B4-BE49-F238E27FC236}">
                <a16:creationId xmlns:a16="http://schemas.microsoft.com/office/drawing/2014/main" id="{8616C568-2420-471E-BBB0-291D67167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" y="2144713"/>
            <a:ext cx="15319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Marco legal</a:t>
            </a:r>
          </a:p>
        </p:txBody>
      </p:sp>
      <p:pic>
        <p:nvPicPr>
          <p:cNvPr id="65540" name="Imagen 10">
            <a:extLst>
              <a:ext uri="{FF2B5EF4-FFF2-40B4-BE49-F238E27FC236}">
                <a16:creationId xmlns:a16="http://schemas.microsoft.com/office/drawing/2014/main" id="{72F05A79-E61F-4C67-9DB1-94BF67FD3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89C987F-2D5E-409E-A005-794E02C9EC9B}"/>
              </a:ext>
            </a:extLst>
          </p:cNvPr>
          <p:cNvGraphicFramePr/>
          <p:nvPr/>
        </p:nvGraphicFramePr>
        <p:xfrm>
          <a:off x="752049" y="454343"/>
          <a:ext cx="7764151" cy="4420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5542" name="Imagen 13">
            <a:extLst>
              <a:ext uri="{FF2B5EF4-FFF2-40B4-BE49-F238E27FC236}">
                <a16:creationId xmlns:a16="http://schemas.microsoft.com/office/drawing/2014/main" id="{63FE6B7D-48D4-4C23-9244-CB77A5FA6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784225"/>
            <a:ext cx="4095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Imagen 23">
            <a:extLst>
              <a:ext uri="{FF2B5EF4-FFF2-40B4-BE49-F238E27FC236}">
                <a16:creationId xmlns:a16="http://schemas.microsoft.com/office/drawing/2014/main" id="{79CF8055-E552-4A50-9AC3-4F56EEE62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636713"/>
            <a:ext cx="4095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Imagen 24">
            <a:extLst>
              <a:ext uri="{FF2B5EF4-FFF2-40B4-BE49-F238E27FC236}">
                <a16:creationId xmlns:a16="http://schemas.microsoft.com/office/drawing/2014/main" id="{70FC0903-E6F1-4B50-8BAD-AE6CD478D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2489200"/>
            <a:ext cx="4095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Imagen 25">
            <a:extLst>
              <a:ext uri="{FF2B5EF4-FFF2-40B4-BE49-F238E27FC236}">
                <a16:creationId xmlns:a16="http://schemas.microsoft.com/office/drawing/2014/main" id="{9E23937F-456E-49A3-B76F-7E592951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3311525"/>
            <a:ext cx="4095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Imagen 26">
            <a:extLst>
              <a:ext uri="{FF2B5EF4-FFF2-40B4-BE49-F238E27FC236}">
                <a16:creationId xmlns:a16="http://schemas.microsoft.com/office/drawing/2014/main" id="{52AEAEC1-BC4D-4278-A7F7-C855FA10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4133850"/>
            <a:ext cx="4095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312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/>
          <p:nvPr/>
        </p:nvPicPr>
        <p:blipFill rotWithShape="1">
          <a:blip r:embed="rId3"/>
          <a:srcRect l="11393" t="53552" r="9361" b="25113"/>
          <a:stretch>
            <a:fillRect/>
          </a:stretch>
        </p:blipFill>
        <p:spPr>
          <a:xfrm>
            <a:off x="129540" y="1667962"/>
            <a:ext cx="8829040" cy="132270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8767" y="814971"/>
            <a:ext cx="3482946" cy="2573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PE" sz="2400" b="1" dirty="0"/>
              <a:t>10 rubros de información:</a:t>
            </a:r>
          </a:p>
          <a:p>
            <a:pPr marL="0" indent="0" algn="just">
              <a:buNone/>
            </a:pPr>
            <a:endParaRPr lang="es-PE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58750" y="3012892"/>
            <a:ext cx="903605" cy="77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/>
              <a:t>-Directorio</a:t>
            </a:r>
          </a:p>
          <a:p>
            <a:r>
              <a:rPr lang="es-PE" sz="900" b="1" dirty="0"/>
              <a:t>-Normas emitidas</a:t>
            </a:r>
          </a:p>
          <a:p>
            <a:r>
              <a:rPr lang="es-PE" sz="900" b="1" dirty="0"/>
              <a:t>-Declaraciones juradas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27735" y="3012892"/>
            <a:ext cx="1081405" cy="1189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/>
              <a:t>-Instrumentos de gestión:</a:t>
            </a:r>
          </a:p>
          <a:p>
            <a:r>
              <a:rPr lang="es-PE" sz="900" dirty="0"/>
              <a:t>Tupa, ROF, Organigrama</a:t>
            </a:r>
          </a:p>
          <a:p>
            <a:r>
              <a:rPr lang="es-PE" sz="900" b="1" dirty="0"/>
              <a:t>-Planes y políticas:</a:t>
            </a:r>
          </a:p>
          <a:p>
            <a:r>
              <a:rPr lang="es-PE" sz="900" dirty="0"/>
              <a:t>PESEM, PEI, POI</a:t>
            </a:r>
          </a:p>
          <a:p>
            <a:r>
              <a:rPr lang="es-PE" sz="900" b="1" dirty="0"/>
              <a:t>-Recomendaciones de auditoría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920240" y="3031307"/>
            <a:ext cx="852170" cy="641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/>
              <a:t>-Información Presupuestal</a:t>
            </a:r>
          </a:p>
          <a:p>
            <a:r>
              <a:rPr lang="es-PE" sz="900" b="1" dirty="0"/>
              <a:t>-Saldos de balance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781935" y="3096563"/>
            <a:ext cx="855345" cy="146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/>
              <a:t>- Proyectos de Inversión</a:t>
            </a:r>
          </a:p>
          <a:p>
            <a:r>
              <a:rPr lang="es-PE" sz="900" b="1" dirty="0"/>
              <a:t>- Adicionales de Obras</a:t>
            </a:r>
          </a:p>
          <a:p>
            <a:r>
              <a:rPr lang="es-PE" sz="900" b="1" dirty="0"/>
              <a:t>- Liquidación Final de Obra</a:t>
            </a:r>
          </a:p>
          <a:p>
            <a:r>
              <a:rPr lang="es-PE" sz="900" b="1" dirty="0"/>
              <a:t>- Informes de supervisión de contratos </a:t>
            </a:r>
          </a:p>
          <a:p>
            <a:r>
              <a:rPr lang="es-PE" sz="900" b="1" dirty="0"/>
              <a:t>- INFOBRAS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45000" y="3050357"/>
            <a:ext cx="971550" cy="77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/>
              <a:t>- Personal</a:t>
            </a:r>
          </a:p>
          <a:p>
            <a:r>
              <a:rPr lang="es-PE" sz="900" dirty="0"/>
              <a:t>Remuneraciones, bonificaciones, aguinaldos, gratificaciones</a:t>
            </a:r>
            <a:endParaRPr sz="900"/>
          </a:p>
        </p:txBody>
      </p:sp>
      <p:sp>
        <p:nvSpPr>
          <p:cNvPr id="11" name="CuadroTexto 10"/>
          <p:cNvSpPr txBox="1"/>
          <p:nvPr/>
        </p:nvSpPr>
        <p:spPr>
          <a:xfrm>
            <a:off x="5244465" y="3051627"/>
            <a:ext cx="1375410" cy="1189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/>
              <a:t>-Procesos de selección de bienes y servicios</a:t>
            </a:r>
          </a:p>
          <a:p>
            <a:r>
              <a:rPr lang="es-PE" sz="900" b="1" dirty="0"/>
              <a:t>- Contrataciones directas</a:t>
            </a:r>
          </a:p>
          <a:p>
            <a:r>
              <a:rPr lang="es-PE" sz="900" b="1" dirty="0"/>
              <a:t>- Penalidades aplicadas</a:t>
            </a:r>
          </a:p>
          <a:p>
            <a:r>
              <a:rPr lang="es-PE" sz="900" b="1" dirty="0"/>
              <a:t>- Ordenes de bienes y servicios</a:t>
            </a:r>
          </a:p>
          <a:p>
            <a:r>
              <a:rPr lang="es-PE" sz="900" b="1" dirty="0"/>
              <a:t>- Pasajes, Vehículos</a:t>
            </a:r>
          </a:p>
          <a:p>
            <a:r>
              <a:rPr lang="es-PE" sz="900" b="1" dirty="0"/>
              <a:t>- PAC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428105" y="3075122"/>
            <a:ext cx="65976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/>
              <a:t>- Agenda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158355" y="3038292"/>
            <a:ext cx="831215" cy="50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/>
              <a:t>- Solicitud de acceso </a:t>
            </a:r>
            <a:r>
              <a:rPr lang="es-PE" sz="900" dirty="0"/>
              <a:t>(</a:t>
            </a:r>
            <a:r>
              <a:rPr lang="es-PE" sz="900" dirty="0" err="1"/>
              <a:t>pdf</a:t>
            </a:r>
            <a:r>
              <a:rPr lang="es-PE" sz="900" dirty="0"/>
              <a:t>/virtual)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970520" y="3142918"/>
            <a:ext cx="1036320" cy="132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/>
              <a:t>- Hora de ingreso</a:t>
            </a:r>
          </a:p>
          <a:p>
            <a:r>
              <a:rPr lang="es-PE" sz="900" b="1" dirty="0"/>
              <a:t>- Hora de salida</a:t>
            </a:r>
          </a:p>
          <a:p>
            <a:r>
              <a:rPr lang="es-PE" sz="900" b="1" dirty="0"/>
              <a:t>- Motivo de la visita</a:t>
            </a:r>
          </a:p>
          <a:p>
            <a:r>
              <a:rPr lang="es-PE" sz="900" b="1" dirty="0"/>
              <a:t>- Datos del visitante</a:t>
            </a:r>
          </a:p>
          <a:p>
            <a:r>
              <a:rPr lang="es-PE" sz="900" b="1" dirty="0"/>
              <a:t>- Datos del funcionario que visita</a:t>
            </a:r>
            <a:endParaRPr sz="9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246121" y="1436219"/>
            <a:ext cx="1215390" cy="367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b="1" dirty="0"/>
              <a:t>Gobiernos Regionales</a:t>
            </a:r>
          </a:p>
          <a:p>
            <a:r>
              <a:rPr lang="es-PE" sz="900" b="1" dirty="0"/>
              <a:t>Gobiernos Locales</a:t>
            </a:r>
          </a:p>
        </p:txBody>
      </p:sp>
      <p:cxnSp>
        <p:nvCxnSpPr>
          <p:cNvPr id="20" name="Conector angular 19"/>
          <p:cNvCxnSpPr/>
          <p:nvPr/>
        </p:nvCxnSpPr>
        <p:spPr>
          <a:xfrm rot="5400000">
            <a:off x="4027780" y="1606323"/>
            <a:ext cx="202067" cy="83484"/>
          </a:xfrm>
          <a:prstGeom prst="bentConnector3">
            <a:avLst>
              <a:gd name="adj1" fmla="val 3228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3559175" y="3033212"/>
            <a:ext cx="997585" cy="1189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/>
              <a:t>- Presupuesto Participativo</a:t>
            </a:r>
          </a:p>
          <a:p>
            <a:r>
              <a:rPr lang="es-PE" sz="900" b="1" dirty="0"/>
              <a:t>- Audiencias </a:t>
            </a:r>
          </a:p>
          <a:p>
            <a:r>
              <a:rPr lang="es-PE" sz="900" b="1" dirty="0"/>
              <a:t>Públicas</a:t>
            </a:r>
          </a:p>
          <a:p>
            <a:r>
              <a:rPr lang="es-PE" sz="900" b="1" dirty="0"/>
              <a:t>- Consejo de Coordinación Regional / Local</a:t>
            </a:r>
            <a:endParaRPr lang="es-PE" sz="900" dirty="0"/>
          </a:p>
          <a:p>
            <a:endParaRPr lang="es-PE" sz="900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5" y="708660"/>
            <a:ext cx="2217420" cy="941705"/>
          </a:xfrm>
          <a:prstGeom prst="rect">
            <a:avLst/>
          </a:prstGeom>
        </p:spPr>
      </p:pic>
      <p:sp>
        <p:nvSpPr>
          <p:cNvPr id="45063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>
              <a:alpha val="100000"/>
            </a:srgbClr>
          </a:solidFill>
          <a:ln w="9525">
            <a:miter/>
          </a:ln>
        </p:spPr>
        <p:txBody>
          <a:bodyPr vert="horz" wrap="square" lIns="91440" tIns="45720" rIns="91440" bIns="45720" anchor="ctr"/>
          <a:lstStyle/>
          <a:p>
            <a:pPr algn="r"/>
            <a:r>
              <a:rPr sz="2600" b="1" dirty="0">
                <a:solidFill>
                  <a:schemeClr val="bg1"/>
                </a:solidFill>
              </a:rPr>
              <a:t>Los Portales de Transparencia Estándar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3D2475B-9CC9-473B-9E1D-965BABD1C0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10" y="4577976"/>
            <a:ext cx="1567529" cy="46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2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n 3">
            <a:extLst>
              <a:ext uri="{FF2B5EF4-FFF2-40B4-BE49-F238E27FC236}">
                <a16:creationId xmlns:a16="http://schemas.microsoft.com/office/drawing/2014/main" id="{E51D7470-8264-403A-BF99-6F0455F43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b="3334"/>
          <a:stretch>
            <a:fillRect/>
          </a:stretch>
        </p:blipFill>
        <p:spPr bwMode="auto">
          <a:xfrm>
            <a:off x="754063" y="0"/>
            <a:ext cx="74771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93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n 3">
            <a:extLst>
              <a:ext uri="{FF2B5EF4-FFF2-40B4-BE49-F238E27FC236}">
                <a16:creationId xmlns:a16="http://schemas.microsoft.com/office/drawing/2014/main" id="{5DD3D0B2-5731-4CC0-9935-31DD5CADC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4502150"/>
            <a:ext cx="18319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7C4CCD4-41E7-4C34-AA0B-0F360012BFD8}"/>
              </a:ext>
            </a:extLst>
          </p:cNvPr>
          <p:cNvSpPr txBox="1"/>
          <p:nvPr/>
        </p:nvSpPr>
        <p:spPr>
          <a:xfrm>
            <a:off x="19050" y="0"/>
            <a:ext cx="8961438" cy="587375"/>
          </a:xfrm>
          <a:prstGeom prst="rect">
            <a:avLst/>
          </a:prstGeom>
          <a:solidFill>
            <a:srgbClr val="9E0000"/>
          </a:solidFill>
        </p:spPr>
        <p:txBody>
          <a:bodyPr lIns="67208" tIns="33604" rIns="67208" bIns="33604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s-PE" sz="2350" b="1" dirty="0">
                <a:solidFill>
                  <a:schemeClr val="bg1"/>
                </a:solidFill>
              </a:rPr>
              <a:t>Categorías de información solicitada</a:t>
            </a:r>
            <a:endParaRPr sz="3235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247F992-D211-478A-98CE-F81E3EEFF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88" y="3533775"/>
            <a:ext cx="7207250" cy="1311275"/>
          </a:xfrm>
        </p:spPr>
        <p:txBody>
          <a:bodyPr rtlCol="0">
            <a:noAutofit/>
          </a:bodyPr>
          <a:lstStyle/>
          <a:p>
            <a:pPr marL="0" indent="0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58" i="1" dirty="0"/>
              <a:t>“Otros” se refiere a información que posee la entidad sin que la haya creado, y que no está comprendida en las demás categorías. </a:t>
            </a:r>
          </a:p>
          <a:p>
            <a:pPr marL="0" indent="0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58" i="1" dirty="0"/>
              <a:t>P. ej., </a:t>
            </a:r>
            <a:r>
              <a:rPr lang="es-PE" sz="2058" i="1" dirty="0"/>
              <a:t>información producida por empresas supervisadas o presentada por administrados al realizar trámites</a:t>
            </a:r>
            <a:endParaRPr lang="en-US" sz="2058" i="1" dirty="0"/>
          </a:p>
        </p:txBody>
      </p:sp>
      <p:pic>
        <p:nvPicPr>
          <p:cNvPr id="54277" name="Imagen 2" descr="image001">
            <a:extLst>
              <a:ext uri="{FF2B5EF4-FFF2-40B4-BE49-F238E27FC236}">
                <a16:creationId xmlns:a16="http://schemas.microsoft.com/office/drawing/2014/main" id="{2502C83B-26F1-45D5-B515-254D8541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20375" r="1825" b="7379"/>
          <a:stretch>
            <a:fillRect/>
          </a:stretch>
        </p:blipFill>
        <p:spPr bwMode="auto">
          <a:xfrm>
            <a:off x="142875" y="850900"/>
            <a:ext cx="860742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86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n 4">
            <a:extLst>
              <a:ext uri="{FF2B5EF4-FFF2-40B4-BE49-F238E27FC236}">
                <a16:creationId xmlns:a16="http://schemas.microsoft.com/office/drawing/2014/main" id="{06641C52-4F43-4B5B-AEEC-69A0AB70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16460" r="11282" b="4967"/>
          <a:stretch>
            <a:fillRect/>
          </a:stretch>
        </p:blipFill>
        <p:spPr bwMode="auto">
          <a:xfrm>
            <a:off x="2217738" y="685800"/>
            <a:ext cx="6781800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ítulo 1">
            <a:extLst>
              <a:ext uri="{FF2B5EF4-FFF2-40B4-BE49-F238E27FC236}">
                <a16:creationId xmlns:a16="http://schemas.microsoft.com/office/drawing/2014/main" id="{926C8AD5-B682-4DB2-BA8C-F3958F00D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3. Los Portales de Transparencia Estándar</a:t>
            </a:r>
          </a:p>
        </p:txBody>
      </p:sp>
      <p:pic>
        <p:nvPicPr>
          <p:cNvPr id="68612" name="Imagen 18">
            <a:extLst>
              <a:ext uri="{FF2B5EF4-FFF2-40B4-BE49-F238E27FC236}">
                <a16:creationId xmlns:a16="http://schemas.microsoft.com/office/drawing/2014/main" id="{1884A9D1-0053-4941-B770-6D32B3106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E70BFC9-0DF8-436C-9C49-27B0455CC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038"/>
            <a:ext cx="2217738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Imagen 5">
            <a:extLst>
              <a:ext uri="{FF2B5EF4-FFF2-40B4-BE49-F238E27FC236}">
                <a16:creationId xmlns:a16="http://schemas.microsoft.com/office/drawing/2014/main" id="{7076AD5B-0812-48E7-A971-D228D8EC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t="18141" r="48318" b="3418"/>
          <a:stretch>
            <a:fillRect/>
          </a:stretch>
        </p:blipFill>
        <p:spPr bwMode="auto">
          <a:xfrm>
            <a:off x="0" y="2803525"/>
            <a:ext cx="1931988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Resultado de imagen para lider cartoon">
            <a:extLst>
              <a:ext uri="{FF2B5EF4-FFF2-40B4-BE49-F238E27FC236}">
                <a16:creationId xmlns:a16="http://schemas.microsoft.com/office/drawing/2014/main" id="{832DF514-BC98-4B7E-8F6D-9967847F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479550"/>
            <a:ext cx="4867275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ítulo 1">
            <a:extLst>
              <a:ext uri="{FF2B5EF4-FFF2-40B4-BE49-F238E27FC236}">
                <a16:creationId xmlns:a16="http://schemas.microsoft.com/office/drawing/2014/main" id="{5BFDD147-F0A4-4090-AA56-AD5A03E1C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3. Los Portales de Transparencia Estándar</a:t>
            </a:r>
          </a:p>
        </p:txBody>
      </p:sp>
      <p:sp>
        <p:nvSpPr>
          <p:cNvPr id="70660" name="Marcador de contenido 2">
            <a:extLst>
              <a:ext uri="{FF2B5EF4-FFF2-40B4-BE49-F238E27FC236}">
                <a16:creationId xmlns:a16="http://schemas.microsoft.com/office/drawing/2014/main" id="{ECF50183-1274-462A-8BE7-580A4FAAB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Funcionario/a responsable del PTE y coordinadores</a:t>
            </a:r>
          </a:p>
        </p:txBody>
      </p:sp>
      <p:sp>
        <p:nvSpPr>
          <p:cNvPr id="4" name="Globo: línea doblada con barra de énfasis 3">
            <a:extLst>
              <a:ext uri="{FF2B5EF4-FFF2-40B4-BE49-F238E27FC236}">
                <a16:creationId xmlns:a16="http://schemas.microsoft.com/office/drawing/2014/main" id="{158B552D-905A-4DC5-BCC3-560A2C11BDC5}"/>
              </a:ext>
            </a:extLst>
          </p:cNvPr>
          <p:cNvSpPr/>
          <p:nvPr/>
        </p:nvSpPr>
        <p:spPr>
          <a:xfrm>
            <a:off x="7297738" y="2260600"/>
            <a:ext cx="1628775" cy="565150"/>
          </a:xfrm>
          <a:prstGeom prst="accentCallout2">
            <a:avLst>
              <a:gd name="adj1" fmla="val 18750"/>
              <a:gd name="adj2" fmla="val -9077"/>
              <a:gd name="adj3" fmla="val 17679"/>
              <a:gd name="adj4" fmla="val -26334"/>
              <a:gd name="adj5" fmla="val 108684"/>
              <a:gd name="adj6" fmla="val -64235"/>
            </a:avLst>
          </a:prstGeom>
          <a:solidFill>
            <a:srgbClr val="7030A0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dirty="0"/>
              <a:t>Elabora y actualiza el PTE</a:t>
            </a:r>
          </a:p>
        </p:txBody>
      </p:sp>
      <p:sp>
        <p:nvSpPr>
          <p:cNvPr id="8" name="Globo: línea doblada con barra de énfasis 7">
            <a:extLst>
              <a:ext uri="{FF2B5EF4-FFF2-40B4-BE49-F238E27FC236}">
                <a16:creationId xmlns:a16="http://schemas.microsoft.com/office/drawing/2014/main" id="{878DCBA1-B4AF-436D-9706-E214C49476BD}"/>
              </a:ext>
            </a:extLst>
          </p:cNvPr>
          <p:cNvSpPr/>
          <p:nvPr/>
        </p:nvSpPr>
        <p:spPr>
          <a:xfrm flipH="1">
            <a:off x="84138" y="1403350"/>
            <a:ext cx="1519237" cy="71755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451"/>
              <a:gd name="adj6" fmla="val -243374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dirty="0"/>
              <a:t>Proveen la información al FRPTE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2A26BF-A1B9-4DA1-A7C6-87319FA884DC}"/>
              </a:ext>
            </a:extLst>
          </p:cNvPr>
          <p:cNvSpPr txBox="1"/>
          <p:nvPr/>
        </p:nvSpPr>
        <p:spPr>
          <a:xfrm>
            <a:off x="7678738" y="2014538"/>
            <a:ext cx="701675" cy="322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b="1" dirty="0">
                <a:latin typeface="Arial Narrow" panose="020B0606020202030204" pitchFamily="34" charset="0"/>
              </a:rPr>
              <a:t>FRPTE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29B5B38-D7F5-40DB-BE8E-6CCCC9F13232}"/>
              </a:ext>
            </a:extLst>
          </p:cNvPr>
          <p:cNvSpPr txBox="1"/>
          <p:nvPr/>
        </p:nvSpPr>
        <p:spPr>
          <a:xfrm>
            <a:off x="84138" y="1112838"/>
            <a:ext cx="1598612" cy="322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b="1" dirty="0">
                <a:latin typeface="Arial Narrow" panose="020B0606020202030204" pitchFamily="34" charset="0"/>
              </a:rPr>
              <a:t>COORDINADORES</a:t>
            </a:r>
          </a:p>
        </p:txBody>
      </p:sp>
      <p:sp>
        <p:nvSpPr>
          <p:cNvPr id="12" name="Abrir llave 11">
            <a:extLst>
              <a:ext uri="{FF2B5EF4-FFF2-40B4-BE49-F238E27FC236}">
                <a16:creationId xmlns:a16="http://schemas.microsoft.com/office/drawing/2014/main" id="{6D4B65ED-4BBE-404D-9FEC-11E23DEC8E86}"/>
              </a:ext>
            </a:extLst>
          </p:cNvPr>
          <p:cNvSpPr/>
          <p:nvPr/>
        </p:nvSpPr>
        <p:spPr>
          <a:xfrm rot="5400000">
            <a:off x="3421856" y="-265906"/>
            <a:ext cx="442913" cy="3698875"/>
          </a:xfrm>
          <a:prstGeom prst="leftBrace">
            <a:avLst>
              <a:gd name="adj1" fmla="val 0"/>
              <a:gd name="adj2" fmla="val 10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 dirty="0"/>
          </a:p>
        </p:txBody>
      </p:sp>
      <p:pic>
        <p:nvPicPr>
          <p:cNvPr id="70666" name="Imagen 13">
            <a:extLst>
              <a:ext uri="{FF2B5EF4-FFF2-40B4-BE49-F238E27FC236}">
                <a16:creationId xmlns:a16="http://schemas.microsoft.com/office/drawing/2014/main" id="{0B052642-8F03-4760-9BFA-F66217FC3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7" name="CuadroTexto 14">
            <a:extLst>
              <a:ext uri="{FF2B5EF4-FFF2-40B4-BE49-F238E27FC236}">
                <a16:creationId xmlns:a16="http://schemas.microsoft.com/office/drawing/2014/main" id="{47D89D43-C9D6-4313-BED3-C1D4CCD49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8" y="4732338"/>
            <a:ext cx="187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PE" altLang="es-PE" sz="1400" b="1"/>
              <a:t>Art. 7 y 8 Directiva PTE</a:t>
            </a:r>
          </a:p>
        </p:txBody>
      </p:sp>
      <p:pic>
        <p:nvPicPr>
          <p:cNvPr id="70668" name="Imagen 15">
            <a:extLst>
              <a:ext uri="{FF2B5EF4-FFF2-40B4-BE49-F238E27FC236}">
                <a16:creationId xmlns:a16="http://schemas.microsoft.com/office/drawing/2014/main" id="{2886774C-3B0B-4252-955E-FF73C0573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3305175"/>
            <a:ext cx="17938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B29A5A9-3468-4896-8E50-E11D05C424E4}"/>
              </a:ext>
            </a:extLst>
          </p:cNvPr>
          <p:cNvGraphicFramePr/>
          <p:nvPr/>
        </p:nvGraphicFramePr>
        <p:xfrm>
          <a:off x="262184" y="117078"/>
          <a:ext cx="8434483" cy="480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5" name="Imagen 3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440F5B8A-EF6D-46B0-AF46-78194ABC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ítulo 1">
            <a:extLst>
              <a:ext uri="{FF2B5EF4-FFF2-40B4-BE49-F238E27FC236}">
                <a16:creationId xmlns:a16="http://schemas.microsoft.com/office/drawing/2014/main" id="{CFA83F20-F0CA-45F8-8772-03BD4BE655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3. Los Portales de Transparencia Estándar</a:t>
            </a:r>
          </a:p>
        </p:txBody>
      </p:sp>
      <p:pic>
        <p:nvPicPr>
          <p:cNvPr id="71683" name="Picture 2" descr="Resultado de imagen para lider cartoon technology computer">
            <a:extLst>
              <a:ext uri="{FF2B5EF4-FFF2-40B4-BE49-F238E27FC236}">
                <a16:creationId xmlns:a16="http://schemas.microsoft.com/office/drawing/2014/main" id="{B956D2FF-0065-48B1-89A1-352ED8B9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8488"/>
            <a:ext cx="3175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Marcador de contenido 2">
            <a:extLst>
              <a:ext uri="{FF2B5EF4-FFF2-40B4-BE49-F238E27FC236}">
                <a16:creationId xmlns:a16="http://schemas.microsoft.com/office/drawing/2014/main" id="{264896F6-BB76-4382-8FED-9918205D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682625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Obligaciones del funcionario/a responsable del PTE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9765051-68AB-46E9-87EF-FCFF56355297}"/>
              </a:ext>
            </a:extLst>
          </p:cNvPr>
          <p:cNvGraphicFramePr/>
          <p:nvPr/>
        </p:nvGraphicFramePr>
        <p:xfrm>
          <a:off x="1253059" y="1064880"/>
          <a:ext cx="4005575" cy="351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686" name="CuadroTexto 7">
            <a:extLst>
              <a:ext uri="{FF2B5EF4-FFF2-40B4-BE49-F238E27FC236}">
                <a16:creationId xmlns:a16="http://schemas.microsoft.com/office/drawing/2014/main" id="{A820DBBC-0B8E-4708-A503-77175B12D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8" y="4732338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PE" altLang="es-PE" sz="1400" b="1"/>
              <a:t>Art. 9 Rgto. de la LTAIP</a:t>
            </a:r>
          </a:p>
        </p:txBody>
      </p:sp>
      <p:pic>
        <p:nvPicPr>
          <p:cNvPr id="71687" name="Imagen 9">
            <a:extLst>
              <a:ext uri="{FF2B5EF4-FFF2-40B4-BE49-F238E27FC236}">
                <a16:creationId xmlns:a16="http://schemas.microsoft.com/office/drawing/2014/main" id="{B8CF8AE7-C451-43EC-818E-8F500E08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Imagen 10">
            <a:extLst>
              <a:ext uri="{FF2B5EF4-FFF2-40B4-BE49-F238E27FC236}">
                <a16:creationId xmlns:a16="http://schemas.microsoft.com/office/drawing/2014/main" id="{ED6B675F-3674-4576-A3F5-BC4CB90E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1714500"/>
            <a:ext cx="16303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ítulo 1">
            <a:extLst>
              <a:ext uri="{FF2B5EF4-FFF2-40B4-BE49-F238E27FC236}">
                <a16:creationId xmlns:a16="http://schemas.microsoft.com/office/drawing/2014/main" id="{A817330B-5B42-492B-B1E6-428B45943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99538" cy="5095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PE" altLang="es-PE" sz="2600" b="1">
                <a:solidFill>
                  <a:schemeClr val="bg1"/>
                </a:solidFill>
                <a:latin typeface="Calibri Light" panose="020F0302020204030204" pitchFamily="34" charset="0"/>
              </a:rPr>
              <a:t>3. Los Portales de Transparencia Estándar</a:t>
            </a:r>
          </a:p>
        </p:txBody>
      </p:sp>
      <p:sp>
        <p:nvSpPr>
          <p:cNvPr id="73731" name="Marcador de contenido 2">
            <a:extLst>
              <a:ext uri="{FF2B5EF4-FFF2-40B4-BE49-F238E27FC236}">
                <a16:creationId xmlns:a16="http://schemas.microsoft.com/office/drawing/2014/main" id="{F6F2FE0C-58E7-47C7-B5B6-CFEDC3F2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654050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Obligaciones del funcionario poseedor</a:t>
            </a:r>
          </a:p>
        </p:txBody>
      </p:sp>
      <p:pic>
        <p:nvPicPr>
          <p:cNvPr id="73732" name="Imagen 8">
            <a:extLst>
              <a:ext uri="{FF2B5EF4-FFF2-40B4-BE49-F238E27FC236}">
                <a16:creationId xmlns:a16="http://schemas.microsoft.com/office/drawing/2014/main" id="{B0548661-3F80-4855-A97B-056C796A3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t="655" r="26627" b="661"/>
          <a:stretch>
            <a:fillRect/>
          </a:stretch>
        </p:blipFill>
        <p:spPr bwMode="auto">
          <a:xfrm>
            <a:off x="5835650" y="1298575"/>
            <a:ext cx="2954338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D5357E8F-4FD5-44A5-8488-8B925EC81776}"/>
              </a:ext>
            </a:extLst>
          </p:cNvPr>
          <p:cNvGraphicFramePr/>
          <p:nvPr/>
        </p:nvGraphicFramePr>
        <p:xfrm>
          <a:off x="855685" y="1400200"/>
          <a:ext cx="6300490" cy="3040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734" name="CuadroTexto 10">
            <a:extLst>
              <a:ext uri="{FF2B5EF4-FFF2-40B4-BE49-F238E27FC236}">
                <a16:creationId xmlns:a16="http://schemas.microsoft.com/office/drawing/2014/main" id="{1B1E6361-A89C-4AE7-8784-9BB24870A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650" y="4770438"/>
            <a:ext cx="1857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3588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PE" altLang="es-PE" sz="1400" b="1"/>
              <a:t>Art. 6 Rgto. de la LTAIP</a:t>
            </a:r>
          </a:p>
        </p:txBody>
      </p:sp>
      <p:pic>
        <p:nvPicPr>
          <p:cNvPr id="73735" name="Imagen 11">
            <a:extLst>
              <a:ext uri="{FF2B5EF4-FFF2-40B4-BE49-F238E27FC236}">
                <a16:creationId xmlns:a16="http://schemas.microsoft.com/office/drawing/2014/main" id="{95CC41D0-A51E-4410-877E-1EC6D3C5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Imagen 15">
            <a:extLst>
              <a:ext uri="{FF2B5EF4-FFF2-40B4-BE49-F238E27FC236}">
                <a16:creationId xmlns:a16="http://schemas.microsoft.com/office/drawing/2014/main" id="{FC7DBECA-89DC-45AA-880E-CA65ED3A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57213"/>
            <a:ext cx="16303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ítulo 1">
            <a:extLst>
              <a:ext uri="{FF2B5EF4-FFF2-40B4-BE49-F238E27FC236}">
                <a16:creationId xmlns:a16="http://schemas.microsoft.com/office/drawing/2014/main" id="{EB93935C-85BC-41AD-974A-4AF26684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 rtlCol="0">
            <a:normAutofit/>
          </a:bodyPr>
          <a:lstStyle/>
          <a:p>
            <a:pPr algn="r" defTabSz="672084" eaLnBrk="1" fontAlgn="auto" hangingPunct="1">
              <a:spcAft>
                <a:spcPts val="0"/>
              </a:spcAft>
              <a:defRPr/>
            </a:pPr>
            <a:r>
              <a:rPr lang="es-PE" altLang="es-P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Portales de Transparencia Estándar</a:t>
            </a:r>
          </a:p>
        </p:txBody>
      </p:sp>
      <p:pic>
        <p:nvPicPr>
          <p:cNvPr id="75779" name="Imagen 5">
            <a:extLst>
              <a:ext uri="{FF2B5EF4-FFF2-40B4-BE49-F238E27FC236}">
                <a16:creationId xmlns:a16="http://schemas.microsoft.com/office/drawing/2014/main" id="{D3FF9719-3BC3-4059-AED4-320EA524A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Imagen 7">
            <a:extLst>
              <a:ext uri="{FF2B5EF4-FFF2-40B4-BE49-F238E27FC236}">
                <a16:creationId xmlns:a16="http://schemas.microsoft.com/office/drawing/2014/main" id="{1224F1AC-381C-4EC1-93A3-D7B556E60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" t="16946" r="26041" b="25314"/>
          <a:stretch>
            <a:fillRect/>
          </a:stretch>
        </p:blipFill>
        <p:spPr bwMode="auto">
          <a:xfrm>
            <a:off x="344488" y="509588"/>
            <a:ext cx="8310562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agen 5">
            <a:extLst>
              <a:ext uri="{FF2B5EF4-FFF2-40B4-BE49-F238E27FC236}">
                <a16:creationId xmlns:a16="http://schemas.microsoft.com/office/drawing/2014/main" id="{97AD83E4-200D-487C-8E8C-ECDBA6BB4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704850"/>
            <a:ext cx="9334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ítulo 1">
            <a:extLst>
              <a:ext uri="{FF2B5EF4-FFF2-40B4-BE49-F238E27FC236}">
                <a16:creationId xmlns:a16="http://schemas.microsoft.com/office/drawing/2014/main" id="{36478270-0094-4626-8DB6-7F8176328F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3. Los Portales de Transparencia Estándar</a:t>
            </a:r>
          </a:p>
        </p:txBody>
      </p:sp>
      <p:sp>
        <p:nvSpPr>
          <p:cNvPr id="77828" name="Marcador de contenido 2">
            <a:extLst>
              <a:ext uri="{FF2B5EF4-FFF2-40B4-BE49-F238E27FC236}">
                <a16:creationId xmlns:a16="http://schemas.microsoft.com/office/drawing/2014/main" id="{781DEFFB-65DD-46ED-BA65-4865A5A20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800576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Integración de información oficial de diversas fuentes - interoperabilidad</a:t>
            </a:r>
          </a:p>
        </p:txBody>
      </p:sp>
      <p:pic>
        <p:nvPicPr>
          <p:cNvPr id="77829" name="Imagen 6">
            <a:extLst>
              <a:ext uri="{FF2B5EF4-FFF2-40B4-BE49-F238E27FC236}">
                <a16:creationId xmlns:a16="http://schemas.microsoft.com/office/drawing/2014/main" id="{C059D930-8193-4E73-B2A3-AE9344B7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Marcador de contenido 3">
            <a:extLst>
              <a:ext uri="{FF2B5EF4-FFF2-40B4-BE49-F238E27FC236}">
                <a16:creationId xmlns:a16="http://schemas.microsoft.com/office/drawing/2014/main" id="{C3C2B6C8-E334-49EA-981B-181B6090A0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58855" y="1675391"/>
          <a:ext cx="7157251" cy="3198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7831" name="Picture 2" descr="Resultado de imagen para MEF">
            <a:extLst>
              <a:ext uri="{FF2B5EF4-FFF2-40B4-BE49-F238E27FC236}">
                <a16:creationId xmlns:a16="http://schemas.microsoft.com/office/drawing/2014/main" id="{9A7EC013-9A36-4C55-9BD7-C721DADE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955800"/>
            <a:ext cx="22621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4" descr="Resultado de imagen para osce">
            <a:extLst>
              <a:ext uri="{FF2B5EF4-FFF2-40B4-BE49-F238E27FC236}">
                <a16:creationId xmlns:a16="http://schemas.microsoft.com/office/drawing/2014/main" id="{5DF0BC28-6157-410C-B571-BC093C58D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05113"/>
            <a:ext cx="19669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6" descr="Resultado de imagen para contraloria de la republica">
            <a:extLst>
              <a:ext uri="{FF2B5EF4-FFF2-40B4-BE49-F238E27FC236}">
                <a16:creationId xmlns:a16="http://schemas.microsoft.com/office/drawing/2014/main" id="{733C533C-7CE7-43B8-931D-1451FF1E8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3741738"/>
            <a:ext cx="17192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89A94A6-9358-459F-941D-991A48563B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8313" y="1473200"/>
            <a:ext cx="8064500" cy="3094038"/>
          </a:xfrm>
        </p:spPr>
        <p:txBody>
          <a:bodyPr rtlCol="0">
            <a:normAutofit/>
          </a:bodyPr>
          <a:lstStyle/>
          <a:p>
            <a:pPr marL="0" indent="0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PE" sz="2058" b="1" dirty="0"/>
              <a:t>- Antaip: </a:t>
            </a:r>
            <a:r>
              <a:rPr lang="es-ES" altLang="es-PE" sz="1700" dirty="0"/>
              <a:t>Contenido del Portal de Transparencia Estándar</a:t>
            </a:r>
          </a:p>
          <a:p>
            <a:pPr marL="0" indent="0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PE" sz="1700" dirty="0"/>
              <a:t>- </a:t>
            </a:r>
            <a:r>
              <a:rPr lang="es-ES" altLang="es-PE" sz="1700" b="1" dirty="0"/>
              <a:t>Secretaría de Gobierno Digital de la PCM</a:t>
            </a:r>
            <a:r>
              <a:rPr lang="es-ES" altLang="es-PE" sz="1700" dirty="0"/>
              <a:t>: Funcionamiento operativo del PTE</a:t>
            </a:r>
          </a:p>
          <a:p>
            <a:pPr marL="0" indent="0" algn="just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PE" sz="1700" dirty="0"/>
              <a:t>Contacto:</a:t>
            </a:r>
          </a:p>
          <a:p>
            <a:pPr marL="335280" lvl="1" indent="635" defTabSz="672084" eaLnBrk="1" fontAlgn="auto" hangingPunct="1">
              <a:spcBef>
                <a:spcPts val="368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100" b="1" dirty="0"/>
              <a:t>ING. CARLO ANTONIO COLOMA MILANTA</a:t>
            </a:r>
            <a:endParaRPr sz="1100" dirty="0"/>
          </a:p>
          <a:p>
            <a:pPr marL="335280" lvl="1" indent="635" defTabSz="672084" eaLnBrk="1" fontAlgn="auto" hangingPunct="1">
              <a:spcBef>
                <a:spcPts val="368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100" dirty="0"/>
              <a:t>Coordinador</a:t>
            </a:r>
          </a:p>
          <a:p>
            <a:pPr marL="335280" lvl="1" indent="635" defTabSz="672084" eaLnBrk="1" fontAlgn="auto" hangingPunct="1">
              <a:spcBef>
                <a:spcPts val="368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100" dirty="0"/>
              <a:t>219.7000</a:t>
            </a:r>
            <a:r>
              <a:rPr sz="1100" i="1" dirty="0"/>
              <a:t> </a:t>
            </a:r>
            <a:r>
              <a:rPr sz="1100" dirty="0"/>
              <a:t>(5122) | Celular: +51. 945.247656</a:t>
            </a:r>
          </a:p>
          <a:p>
            <a:pPr marL="335280" lvl="1" indent="635" defTabSz="672084" eaLnBrk="1" fontAlgn="auto" hangingPunct="1">
              <a:spcBef>
                <a:spcPts val="368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800" u="sng" dirty="0">
                <a:hlinkClick r:id="rId2"/>
              </a:rPr>
              <a:t>ccoloma@pcm.gob.pe</a:t>
            </a:r>
            <a:r>
              <a:rPr sz="1800" dirty="0"/>
              <a:t> / </a:t>
            </a:r>
            <a:r>
              <a:rPr sz="1800" u="sng" dirty="0">
                <a:hlinkClick r:id="rId3"/>
              </a:rPr>
              <a:t>gobiernodigital@pcm.gob.pe</a:t>
            </a:r>
            <a:endParaRPr sz="1800" dirty="0"/>
          </a:p>
          <a:p>
            <a:pPr marL="335280" lvl="1" indent="635" defTabSz="672084" eaLnBrk="1" fontAlgn="auto" hangingPunct="1">
              <a:spcBef>
                <a:spcPts val="368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800" u="sng" dirty="0">
                <a:hlinkClick r:id="rId4"/>
              </a:rPr>
              <a:t>www.gobiernodigital.gob.pe</a:t>
            </a:r>
            <a:endParaRPr sz="1800" dirty="0"/>
          </a:p>
          <a:p>
            <a:pPr marL="0" indent="0" algn="just" defTabSz="672084" eaLnBrk="1" fontAlgn="auto" hangingPunct="1">
              <a:lnSpc>
                <a:spcPct val="95000"/>
              </a:lnSpc>
              <a:spcBef>
                <a:spcPts val="735"/>
              </a:spcBef>
              <a:spcAft>
                <a:spcPct val="30000"/>
              </a:spcAft>
              <a:buFont typeface="Wingdings" pitchFamily="2" charset="2"/>
              <a:buChar char="§"/>
              <a:defRPr/>
            </a:pPr>
            <a:endParaRPr lang="es-MX" altLang="x-none" sz="1700" dirty="0">
              <a:solidFill>
                <a:srgbClr val="000066"/>
              </a:solidFill>
            </a:endParaRPr>
          </a:p>
        </p:txBody>
      </p:sp>
      <p:pic>
        <p:nvPicPr>
          <p:cNvPr id="78851" name="Imagen 5">
            <a:extLst>
              <a:ext uri="{FF2B5EF4-FFF2-40B4-BE49-F238E27FC236}">
                <a16:creationId xmlns:a16="http://schemas.microsoft.com/office/drawing/2014/main" id="{FA5705C3-5536-4446-92A5-5489846E2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41775"/>
            <a:ext cx="9334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ítulo 1">
            <a:extLst>
              <a:ext uri="{FF2B5EF4-FFF2-40B4-BE49-F238E27FC236}">
                <a16:creationId xmlns:a16="http://schemas.microsoft.com/office/drawing/2014/main" id="{87D8574D-972C-486D-900E-E93FC83EF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3. Los Portales de Transparencia Estándar</a:t>
            </a:r>
          </a:p>
        </p:txBody>
      </p:sp>
      <p:sp>
        <p:nvSpPr>
          <p:cNvPr id="78853" name="Marcador de contenido 2">
            <a:extLst>
              <a:ext uri="{FF2B5EF4-FFF2-40B4-BE49-F238E27FC236}">
                <a16:creationId xmlns:a16="http://schemas.microsoft.com/office/drawing/2014/main" id="{E5F94925-F1F4-44FF-9089-DCE087D56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8275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8275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La Antaip y la Secretaría de Gobierno Digital</a:t>
            </a:r>
          </a:p>
        </p:txBody>
      </p:sp>
      <p:pic>
        <p:nvPicPr>
          <p:cNvPr id="78854" name="Imagen 6">
            <a:extLst>
              <a:ext uri="{FF2B5EF4-FFF2-40B4-BE49-F238E27FC236}">
                <a16:creationId xmlns:a16="http://schemas.microsoft.com/office/drawing/2014/main" id="{CDBE6C20-D0E6-49E4-BCAA-8D435D723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783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agen 6">
            <a:extLst>
              <a:ext uri="{FF2B5EF4-FFF2-40B4-BE49-F238E27FC236}">
                <a16:creationId xmlns:a16="http://schemas.microsoft.com/office/drawing/2014/main" id="{2CC953D7-B208-42ED-AF52-91BA8BEB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0"/>
            <a:ext cx="756126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agen 4">
            <a:extLst>
              <a:ext uri="{FF2B5EF4-FFF2-40B4-BE49-F238E27FC236}">
                <a16:creationId xmlns:a16="http://schemas.microsoft.com/office/drawing/2014/main" id="{967D52C5-2B20-45CE-80F7-A0505101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680991"/>
            <a:ext cx="858837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ítulo 1">
            <a:extLst>
              <a:ext uri="{FF2B5EF4-FFF2-40B4-BE49-F238E27FC236}">
                <a16:creationId xmlns:a16="http://schemas.microsoft.com/office/drawing/2014/main" id="{1F0F4462-7EFD-480A-98B5-84F381CB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0"/>
            <a:ext cx="8961438" cy="519113"/>
          </a:xfrm>
          <a:solidFill>
            <a:srgbClr val="C00000"/>
          </a:solidFill>
        </p:spPr>
        <p:txBody>
          <a:bodyPr rtlCol="0">
            <a:noAutofit/>
          </a:bodyPr>
          <a:lstStyle/>
          <a:p>
            <a:pPr algn="r" defTabSz="672084" eaLnBrk="1" fontAlgn="auto" hangingPunct="1">
              <a:spcAft>
                <a:spcPts val="0"/>
              </a:spcAft>
              <a:defRPr/>
            </a:pPr>
            <a:r>
              <a:rPr lang="es-PE" sz="2587" b="1" dirty="0">
                <a:solidFill>
                  <a:schemeClr val="bg1"/>
                </a:solidFill>
              </a:rPr>
              <a:t>Resultados de la Supervisión: consolidado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43235F-9B81-4911-A4A2-640342964B8E}"/>
              </a:ext>
            </a:extLst>
          </p:cNvPr>
          <p:cNvSpPr txBox="1"/>
          <p:nvPr/>
        </p:nvSpPr>
        <p:spPr>
          <a:xfrm>
            <a:off x="322263" y="633413"/>
            <a:ext cx="3240087" cy="727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2058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Primer semestre: 61%</a:t>
            </a:r>
          </a:p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2058" b="1" dirty="0">
                <a:solidFill>
                  <a:schemeClr val="accent2"/>
                </a:solidFill>
                <a:latin typeface="+mn-lt"/>
              </a:rPr>
              <a:t>Segundo semestre: 63%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B896B65-5234-470C-BC33-BB70A214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4363" y="4776788"/>
            <a:ext cx="2016125" cy="268287"/>
          </a:xfrm>
        </p:spPr>
        <p:txBody>
          <a:bodyPr/>
          <a:lstStyle/>
          <a:p>
            <a:pPr>
              <a:defRPr/>
            </a:pPr>
            <a:fld id="{B2F2DA20-6625-40F6-A97B-A535821A5847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0A0DCCB2-F0A8-4423-89B5-3C82BA2AB245}"/>
              </a:ext>
            </a:extLst>
          </p:cNvPr>
          <p:cNvSpPr/>
          <p:nvPr/>
        </p:nvSpPr>
        <p:spPr>
          <a:xfrm rot="19749441">
            <a:off x="969963" y="1408113"/>
            <a:ext cx="279400" cy="14605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6F862951-F039-4EA7-8B87-8D9DAD65BF05}"/>
              </a:ext>
            </a:extLst>
          </p:cNvPr>
          <p:cNvSpPr/>
          <p:nvPr/>
        </p:nvSpPr>
        <p:spPr>
          <a:xfrm rot="19749441">
            <a:off x="3635375" y="1466850"/>
            <a:ext cx="279400" cy="14446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/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1E02E426-6530-449C-8ED3-C90375533986}"/>
              </a:ext>
            </a:extLst>
          </p:cNvPr>
          <p:cNvSpPr/>
          <p:nvPr/>
        </p:nvSpPr>
        <p:spPr>
          <a:xfrm rot="19749441">
            <a:off x="4338638" y="1722438"/>
            <a:ext cx="277812" cy="14446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C1D0D4EF-AB54-4B52-9076-B967D5B730C4}"/>
              </a:ext>
            </a:extLst>
          </p:cNvPr>
          <p:cNvSpPr/>
          <p:nvPr/>
        </p:nvSpPr>
        <p:spPr>
          <a:xfrm rot="19749441">
            <a:off x="4930775" y="2000250"/>
            <a:ext cx="279400" cy="14605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4C54DA69-0235-47A4-9E33-2317F7BEF60D}"/>
              </a:ext>
            </a:extLst>
          </p:cNvPr>
          <p:cNvSpPr/>
          <p:nvPr/>
        </p:nvSpPr>
        <p:spPr>
          <a:xfrm rot="19749441">
            <a:off x="8310563" y="2447925"/>
            <a:ext cx="279400" cy="14446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/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DDDDE542-59F9-4365-BE99-1A836AD99B38}"/>
              </a:ext>
            </a:extLst>
          </p:cNvPr>
          <p:cNvSpPr/>
          <p:nvPr/>
        </p:nvSpPr>
        <p:spPr>
          <a:xfrm rot="2011200">
            <a:off x="1676400" y="1925638"/>
            <a:ext cx="279400" cy="1460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>
              <a:solidFill>
                <a:srgbClr val="FF0000"/>
              </a:solidFill>
            </a:endParaRP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D191EA4C-E4B7-4860-98C5-E1EC8EDD1A0D}"/>
              </a:ext>
            </a:extLst>
          </p:cNvPr>
          <p:cNvSpPr/>
          <p:nvPr/>
        </p:nvSpPr>
        <p:spPr>
          <a:xfrm rot="2011200">
            <a:off x="2338388" y="1658938"/>
            <a:ext cx="277812" cy="1444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>
              <a:solidFill>
                <a:srgbClr val="FF0000"/>
              </a:solidFill>
            </a:endParaRPr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60D7E329-AA63-4569-97C5-133ECD4D08C0}"/>
              </a:ext>
            </a:extLst>
          </p:cNvPr>
          <p:cNvSpPr/>
          <p:nvPr/>
        </p:nvSpPr>
        <p:spPr>
          <a:xfrm rot="2011200">
            <a:off x="7045325" y="2260600"/>
            <a:ext cx="279400" cy="1444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agen 15">
            <a:extLst>
              <a:ext uri="{FF2B5EF4-FFF2-40B4-BE49-F238E27FC236}">
                <a16:creationId xmlns:a16="http://schemas.microsoft.com/office/drawing/2014/main" id="{EF3D3932-0A39-4659-9AF8-AF67C6CD1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79425"/>
            <a:ext cx="8539162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Imagen 18">
            <a:extLst>
              <a:ext uri="{FF2B5EF4-FFF2-40B4-BE49-F238E27FC236}">
                <a16:creationId xmlns:a16="http://schemas.microsoft.com/office/drawing/2014/main" id="{E0D7964A-3CE4-49C4-95AF-7AD432CB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4530725"/>
            <a:ext cx="17256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ítulo 1">
            <a:extLst>
              <a:ext uri="{FF2B5EF4-FFF2-40B4-BE49-F238E27FC236}">
                <a16:creationId xmlns:a16="http://schemas.microsoft.com/office/drawing/2014/main" id="{B5338CAE-5A73-4AFD-8B6A-0E1AD054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0"/>
            <a:ext cx="8961438" cy="519113"/>
          </a:xfrm>
          <a:solidFill>
            <a:srgbClr val="C00000"/>
          </a:solidFill>
        </p:spPr>
        <p:txBody>
          <a:bodyPr rtlCol="0">
            <a:noAutofit/>
          </a:bodyPr>
          <a:lstStyle/>
          <a:p>
            <a:pPr algn="r" defTabSz="672084" eaLnBrk="1" fontAlgn="auto" hangingPunct="1">
              <a:spcAft>
                <a:spcPts val="0"/>
              </a:spcAft>
              <a:defRPr/>
            </a:pPr>
            <a:r>
              <a:rPr lang="es-PE" sz="2587" b="1" dirty="0">
                <a:solidFill>
                  <a:schemeClr val="bg1"/>
                </a:solidFill>
              </a:rPr>
              <a:t>Resultados de la Supervisión: consolidado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3D700B1-AA28-4B6E-9FE2-3866FA0499B7}"/>
              </a:ext>
            </a:extLst>
          </p:cNvPr>
          <p:cNvSpPr txBox="1"/>
          <p:nvPr/>
        </p:nvSpPr>
        <p:spPr>
          <a:xfrm>
            <a:off x="4351338" y="4268788"/>
            <a:ext cx="1220787" cy="838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9" b="1" dirty="0">
                <a:latin typeface="+mn-lt"/>
              </a:rPr>
              <a:t>Información menos difundida</a:t>
            </a:r>
          </a:p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9" i="1" dirty="0">
                <a:latin typeface="+mn-lt"/>
              </a:rPr>
              <a:t>Audiencias Públicas de Rendición de Cuentas</a:t>
            </a:r>
          </a:p>
          <a:p>
            <a:pPr marL="462058" lvl="1" indent="-126016" defTabSz="76517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PE" sz="809" dirty="0">
                <a:latin typeface="+mn-lt"/>
              </a:rPr>
              <a:t>Agendas</a:t>
            </a:r>
          </a:p>
          <a:p>
            <a:pPr marL="462058" lvl="1" indent="-126016" defTabSz="76517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PE" sz="809" dirty="0">
                <a:latin typeface="+mn-lt"/>
              </a:rPr>
              <a:t>Actas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1113C97-1AC5-45D9-B4F1-07AA89B3CC39}"/>
              </a:ext>
            </a:extLst>
          </p:cNvPr>
          <p:cNvSpPr txBox="1"/>
          <p:nvPr/>
        </p:nvSpPr>
        <p:spPr>
          <a:xfrm>
            <a:off x="6003925" y="4392613"/>
            <a:ext cx="1187450" cy="71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9" b="1" dirty="0">
                <a:latin typeface="+mn-lt"/>
              </a:rPr>
              <a:t>Información menos difundida </a:t>
            </a:r>
          </a:p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9" i="1" dirty="0">
                <a:latin typeface="+mn-lt"/>
              </a:rPr>
              <a:t>- Publicidad</a:t>
            </a:r>
          </a:p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9" i="1" dirty="0">
                <a:latin typeface="+mn-lt"/>
              </a:rPr>
              <a:t>- Actas de Conciliación</a:t>
            </a:r>
          </a:p>
          <a:p>
            <a:pPr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9" i="1" dirty="0">
                <a:latin typeface="+mn-lt"/>
              </a:rPr>
              <a:t>- Evaluación del PAC </a:t>
            </a:r>
            <a:endParaRPr lang="es-PE" sz="809" dirty="0">
              <a:latin typeface="+mn-lt"/>
            </a:endParaRPr>
          </a:p>
        </p:txBody>
      </p:sp>
      <p:cxnSp>
        <p:nvCxnSpPr>
          <p:cNvPr id="8" name="Conector angular 7">
            <a:extLst>
              <a:ext uri="{FF2B5EF4-FFF2-40B4-BE49-F238E27FC236}">
                <a16:creationId xmlns:a16="http://schemas.microsoft.com/office/drawing/2014/main" id="{EF3C69CE-0D37-444B-84B2-7C521E931537}"/>
              </a:ext>
            </a:extLst>
          </p:cNvPr>
          <p:cNvCxnSpPr>
            <a:cxnSpLocks/>
          </p:cNvCxnSpPr>
          <p:nvPr/>
        </p:nvCxnSpPr>
        <p:spPr>
          <a:xfrm rot="5400000">
            <a:off x="3027363" y="4706937"/>
            <a:ext cx="476250" cy="161925"/>
          </a:xfrm>
          <a:prstGeom prst="bentConnector3">
            <a:avLst>
              <a:gd name="adj1" fmla="val 98592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r 29">
            <a:extLst>
              <a:ext uri="{FF2B5EF4-FFF2-40B4-BE49-F238E27FC236}">
                <a16:creationId xmlns:a16="http://schemas.microsoft.com/office/drawing/2014/main" id="{C25B995C-A523-4308-B78C-11AB3F1B7B4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98319" y="4474369"/>
            <a:ext cx="650875" cy="195263"/>
          </a:xfrm>
          <a:prstGeom prst="bentConnector3">
            <a:avLst>
              <a:gd name="adj1" fmla="val 10054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angular 40">
            <a:extLst>
              <a:ext uri="{FF2B5EF4-FFF2-40B4-BE49-F238E27FC236}">
                <a16:creationId xmlns:a16="http://schemas.microsoft.com/office/drawing/2014/main" id="{8667C548-21D1-4139-9392-E08F96DE3593}"/>
              </a:ext>
            </a:extLst>
          </p:cNvPr>
          <p:cNvCxnSpPr>
            <a:cxnSpLocks/>
          </p:cNvCxnSpPr>
          <p:nvPr/>
        </p:nvCxnSpPr>
        <p:spPr>
          <a:xfrm rot="16200000" flipH="1">
            <a:off x="4068762" y="4708526"/>
            <a:ext cx="442913" cy="169862"/>
          </a:xfrm>
          <a:prstGeom prst="bentConnector3">
            <a:avLst>
              <a:gd name="adj1" fmla="val 100657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2FB8A757-8CAE-4A98-9B7E-1EC814AE9683}"/>
              </a:ext>
            </a:extLst>
          </p:cNvPr>
          <p:cNvSpPr txBox="1"/>
          <p:nvPr/>
        </p:nvSpPr>
        <p:spPr>
          <a:xfrm>
            <a:off x="1919288" y="4119563"/>
            <a:ext cx="1250950" cy="963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9" b="1" dirty="0">
                <a:latin typeface="+mn-lt"/>
              </a:rPr>
              <a:t>Información menos difundida </a:t>
            </a:r>
          </a:p>
          <a:p>
            <a:pPr algn="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9" i="1" dirty="0">
                <a:latin typeface="+mn-lt"/>
              </a:rPr>
              <a:t>- Adicionales de Obras</a:t>
            </a:r>
          </a:p>
          <a:p>
            <a:pPr algn="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9" i="1" dirty="0">
                <a:latin typeface="+mn-lt"/>
              </a:rPr>
              <a:t>- Liquidación final de Obra</a:t>
            </a:r>
          </a:p>
          <a:p>
            <a:pPr algn="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9" i="1" dirty="0">
                <a:latin typeface="+mn-lt"/>
              </a:rPr>
              <a:t>- Informe de Supervisión de Contrat</a:t>
            </a:r>
            <a:r>
              <a:rPr lang="es-PE" sz="809" dirty="0">
                <a:latin typeface="+mn-lt"/>
              </a:rPr>
              <a:t>os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22D636-2D03-4E37-B34A-CE76C268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6275" y="4814888"/>
            <a:ext cx="2016125" cy="268287"/>
          </a:xfrm>
        </p:spPr>
        <p:txBody>
          <a:bodyPr/>
          <a:lstStyle/>
          <a:p>
            <a:pPr>
              <a:defRPr/>
            </a:pPr>
            <a:fld id="{379B6E18-C525-42F4-AA97-480B548C41CC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DCEE3F1E-ABB5-408A-BE37-BBBC82A8C60C}"/>
              </a:ext>
            </a:extLst>
          </p:cNvPr>
          <p:cNvSpPr/>
          <p:nvPr/>
        </p:nvSpPr>
        <p:spPr>
          <a:xfrm rot="19749441">
            <a:off x="5581650" y="1604963"/>
            <a:ext cx="279400" cy="14446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/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32DD81B8-7322-409C-B5BB-2D6D326501EF}"/>
              </a:ext>
            </a:extLst>
          </p:cNvPr>
          <p:cNvSpPr/>
          <p:nvPr/>
        </p:nvSpPr>
        <p:spPr>
          <a:xfrm rot="2011200">
            <a:off x="833438" y="1089025"/>
            <a:ext cx="279400" cy="1460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>
              <a:solidFill>
                <a:srgbClr val="FF0000"/>
              </a:solidFill>
            </a:endParaRPr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62F4FA97-71ED-4757-9F3A-74F64C320538}"/>
              </a:ext>
            </a:extLst>
          </p:cNvPr>
          <p:cNvSpPr/>
          <p:nvPr/>
        </p:nvSpPr>
        <p:spPr>
          <a:xfrm rot="2011200">
            <a:off x="4084638" y="2201863"/>
            <a:ext cx="279400" cy="1460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>
              <a:solidFill>
                <a:srgbClr val="FF0000"/>
              </a:solidFill>
            </a:endParaRPr>
          </a:p>
        </p:txBody>
      </p: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2997EE4E-DA58-418A-829B-7DF70AB0304C}"/>
              </a:ext>
            </a:extLst>
          </p:cNvPr>
          <p:cNvSpPr/>
          <p:nvPr/>
        </p:nvSpPr>
        <p:spPr>
          <a:xfrm rot="2011200">
            <a:off x="6457950" y="1349375"/>
            <a:ext cx="279400" cy="1444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>
              <a:solidFill>
                <a:srgbClr val="FF0000"/>
              </a:solidFill>
            </a:endParaRP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6079866B-61E8-4F0A-A9A1-30D3F2F65D39}"/>
              </a:ext>
            </a:extLst>
          </p:cNvPr>
          <p:cNvSpPr/>
          <p:nvPr/>
        </p:nvSpPr>
        <p:spPr>
          <a:xfrm rot="19749441">
            <a:off x="1552575" y="1211263"/>
            <a:ext cx="279400" cy="14605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/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7036EAAE-2958-4B99-BDFB-35E085A218B0}"/>
              </a:ext>
            </a:extLst>
          </p:cNvPr>
          <p:cNvSpPr/>
          <p:nvPr/>
        </p:nvSpPr>
        <p:spPr>
          <a:xfrm rot="19749441">
            <a:off x="2405063" y="1290638"/>
            <a:ext cx="279400" cy="14605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107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C70854C1-8363-4EFA-AF5B-4E40A51D0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497056"/>
              </p:ext>
            </p:extLst>
          </p:nvPr>
        </p:nvGraphicFramePr>
        <p:xfrm>
          <a:off x="2105093" y="1605133"/>
          <a:ext cx="5196950" cy="2929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6319">
                  <a:extLst>
                    <a:ext uri="{9D8B030D-6E8A-4147-A177-3AD203B41FA5}">
                      <a16:colId xmlns:a16="http://schemas.microsoft.com/office/drawing/2014/main" val="1356661616"/>
                    </a:ext>
                  </a:extLst>
                </a:gridCol>
                <a:gridCol w="1330631">
                  <a:extLst>
                    <a:ext uri="{9D8B030D-6E8A-4147-A177-3AD203B41FA5}">
                      <a16:colId xmlns:a16="http://schemas.microsoft.com/office/drawing/2014/main" val="479818431"/>
                    </a:ext>
                  </a:extLst>
                </a:gridCol>
              </a:tblGrid>
              <a:tr h="192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Entidad</a:t>
                      </a:r>
                      <a:endParaRPr lang="es-PE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s-PE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9135833"/>
                  </a:ext>
                </a:extLst>
              </a:tr>
              <a:tr h="22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Poder Legislativo: Congreso de la República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1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3049182"/>
                  </a:ext>
                </a:extLst>
              </a:tr>
              <a:tr h="19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Poder Judicial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1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5984709"/>
                  </a:ext>
                </a:extLst>
              </a:tr>
              <a:tr h="19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AMAG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1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1271188"/>
                  </a:ext>
                </a:extLst>
              </a:tr>
              <a:tr h="19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Poder Ejecutivo: Despacho Presidencial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1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9229892"/>
                  </a:ext>
                </a:extLst>
              </a:tr>
              <a:tr h="19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Poder Ejecutivo: Ministerios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19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8350310"/>
                  </a:ext>
                </a:extLst>
              </a:tr>
              <a:tr h="19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Poder Ejecutivo: Organismos públicos reguladores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4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521368"/>
                  </a:ext>
                </a:extLst>
              </a:tr>
              <a:tr h="19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Poder Ejecutivo: Organismos públicos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65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5957462"/>
                  </a:ext>
                </a:extLst>
              </a:tr>
              <a:tr h="19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dirty="0">
                          <a:effectLst/>
                        </a:rPr>
                        <a:t>Poder Ejecutivo: Programas y proyectos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31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0573877"/>
                  </a:ext>
                </a:extLst>
              </a:tr>
              <a:tr h="19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Organismos Constitucionales Autónomos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10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5604466"/>
                  </a:ext>
                </a:extLst>
              </a:tr>
              <a:tr h="19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Universidades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51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8553384"/>
                  </a:ext>
                </a:extLst>
              </a:tr>
              <a:tr h="235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Gobiernos Regionales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25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1049920"/>
                  </a:ext>
                </a:extLst>
              </a:tr>
              <a:tr h="3104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Municipalidades Provinciales capitales de departamento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>
                          <a:effectLst/>
                        </a:rPr>
                        <a:t>25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0855980"/>
                  </a:ext>
                </a:extLst>
              </a:tr>
              <a:tr h="235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 general</a:t>
                      </a:r>
                      <a:endParaRPr lang="es-PE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234</a:t>
                      </a:r>
                      <a:endParaRPr lang="es-PE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0401940"/>
                  </a:ext>
                </a:extLst>
              </a:tr>
            </a:tbl>
          </a:graphicData>
        </a:graphic>
      </p:graphicFrame>
      <p:sp>
        <p:nvSpPr>
          <p:cNvPr id="13" name="Título 1">
            <a:extLst>
              <a:ext uri="{FF2B5EF4-FFF2-40B4-BE49-F238E27FC236}">
                <a16:creationId xmlns:a16="http://schemas.microsoft.com/office/drawing/2014/main" id="{440AFE09-76BB-4C6A-ACBC-1CF93A756479}"/>
              </a:ext>
            </a:extLst>
          </p:cNvPr>
          <p:cNvSpPr txBox="1">
            <a:spLocks/>
          </p:cNvSpPr>
          <p:nvPr/>
        </p:nvSpPr>
        <p:spPr>
          <a:xfrm>
            <a:off x="19050" y="0"/>
            <a:ext cx="8961438" cy="519113"/>
          </a:xfrm>
          <a:prstGeom prst="rect">
            <a:avLst/>
          </a:prstGeom>
          <a:solidFill>
            <a:srgbClr val="C00000"/>
          </a:solidFill>
        </p:spPr>
        <p:txBody>
          <a:bodyPr rtlCol="0">
            <a:noAutofit/>
          </a:bodyPr>
          <a:lstStyle>
            <a:lvl1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715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715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defTabSz="672084" eaLnBrk="1" fontAlgn="auto" hangingPunct="1">
              <a:spcAft>
                <a:spcPts val="0"/>
              </a:spcAft>
              <a:defRPr/>
            </a:pPr>
            <a:r>
              <a:rPr lang="es-PE" sz="2587" b="1">
                <a:solidFill>
                  <a:schemeClr val="bg1"/>
                </a:solidFill>
              </a:rPr>
              <a:t>Resultados de la Supervisión: consolidado</a:t>
            </a:r>
            <a:endParaRPr lang="es-PE" sz="2587" b="1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5894E1A-AC5E-4215-8260-BFA0A1596CED}"/>
              </a:ext>
            </a:extLst>
          </p:cNvPr>
          <p:cNvSpPr txBox="1"/>
          <p:nvPr/>
        </p:nvSpPr>
        <p:spPr>
          <a:xfrm>
            <a:off x="3157640" y="735949"/>
            <a:ext cx="28287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Entidades Supervisadas</a:t>
            </a:r>
          </a:p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– Segundo Semestre </a:t>
            </a:r>
          </a:p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484096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Imagen 18">
            <a:extLst>
              <a:ext uri="{FF2B5EF4-FFF2-40B4-BE49-F238E27FC236}">
                <a16:creationId xmlns:a16="http://schemas.microsoft.com/office/drawing/2014/main" id="{E0D7964A-3CE4-49C4-95AF-7AD432CB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4530725"/>
            <a:ext cx="17256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ítulo 1">
            <a:extLst>
              <a:ext uri="{FF2B5EF4-FFF2-40B4-BE49-F238E27FC236}">
                <a16:creationId xmlns:a16="http://schemas.microsoft.com/office/drawing/2014/main" id="{B5338CAE-5A73-4AFD-8B6A-0E1AD054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0"/>
            <a:ext cx="8961438" cy="519113"/>
          </a:xfrm>
          <a:solidFill>
            <a:srgbClr val="C00000"/>
          </a:solidFill>
        </p:spPr>
        <p:txBody>
          <a:bodyPr rtlCol="0">
            <a:noAutofit/>
          </a:bodyPr>
          <a:lstStyle/>
          <a:p>
            <a:pPr algn="r" defTabSz="672084" eaLnBrk="1" fontAlgn="auto" hangingPunct="1">
              <a:spcAft>
                <a:spcPts val="0"/>
              </a:spcAft>
              <a:defRPr/>
            </a:pPr>
            <a:r>
              <a:rPr lang="es-PE" sz="2587" b="1" dirty="0">
                <a:solidFill>
                  <a:schemeClr val="bg1"/>
                </a:solidFill>
              </a:rPr>
              <a:t>Resultados de la Supervisión: consolidado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22D636-2D03-4E37-B34A-CE76C268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6275" y="4814888"/>
            <a:ext cx="2016125" cy="268287"/>
          </a:xfrm>
        </p:spPr>
        <p:txBody>
          <a:bodyPr/>
          <a:lstStyle/>
          <a:p>
            <a:pPr>
              <a:defRPr/>
            </a:pPr>
            <a:fld id="{379B6E18-C525-42F4-AA97-480B548C41CC}" type="slidenum">
              <a:rPr lang="es-P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4BACD8-17D4-4A42-8FDE-8A562A84A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91" t="44898" r="37521" b="29782"/>
          <a:stretch/>
        </p:blipFill>
        <p:spPr>
          <a:xfrm>
            <a:off x="1289501" y="630385"/>
            <a:ext cx="6420535" cy="36742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5040EAF-474E-4079-B363-3AE49855D4DB}"/>
              </a:ext>
            </a:extLst>
          </p:cNvPr>
          <p:cNvSpPr txBox="1"/>
          <p:nvPr/>
        </p:nvSpPr>
        <p:spPr>
          <a:xfrm>
            <a:off x="2210963" y="2789246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917D81-2FE0-489E-B7F5-47052BFB541B}"/>
              </a:ext>
            </a:extLst>
          </p:cNvPr>
          <p:cNvSpPr txBox="1"/>
          <p:nvPr/>
        </p:nvSpPr>
        <p:spPr>
          <a:xfrm>
            <a:off x="2625885" y="2657678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B5D118-B304-41EC-B719-BBCFC7EEBB27}"/>
              </a:ext>
            </a:extLst>
          </p:cNvPr>
          <p:cNvSpPr txBox="1"/>
          <p:nvPr/>
        </p:nvSpPr>
        <p:spPr>
          <a:xfrm>
            <a:off x="3619226" y="2795826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C73DED4-46E6-4BDD-8318-48796657EE15}"/>
              </a:ext>
            </a:extLst>
          </p:cNvPr>
          <p:cNvSpPr txBox="1"/>
          <p:nvPr/>
        </p:nvSpPr>
        <p:spPr>
          <a:xfrm>
            <a:off x="4027087" y="2935518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BF5238-1537-4178-AADB-096FCCDE5120}"/>
              </a:ext>
            </a:extLst>
          </p:cNvPr>
          <p:cNvSpPr txBox="1"/>
          <p:nvPr/>
        </p:nvSpPr>
        <p:spPr>
          <a:xfrm>
            <a:off x="5052839" y="2935518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A5AB672-1BEB-4769-90EB-5DC4963E7F3D}"/>
              </a:ext>
            </a:extLst>
          </p:cNvPr>
          <p:cNvSpPr txBox="1"/>
          <p:nvPr/>
        </p:nvSpPr>
        <p:spPr>
          <a:xfrm>
            <a:off x="5460700" y="2684695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AAC9CCE-171A-4011-9806-E99663BE70C3}"/>
              </a:ext>
            </a:extLst>
          </p:cNvPr>
          <p:cNvSpPr txBox="1"/>
          <p:nvPr/>
        </p:nvSpPr>
        <p:spPr>
          <a:xfrm>
            <a:off x="6461102" y="3050934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C83D044-0651-4C40-AB9C-0120462E2C60}"/>
              </a:ext>
            </a:extLst>
          </p:cNvPr>
          <p:cNvSpPr txBox="1"/>
          <p:nvPr/>
        </p:nvSpPr>
        <p:spPr>
          <a:xfrm>
            <a:off x="6857384" y="2868269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1761924-196C-4BE9-B49F-481544E385AB}"/>
              </a:ext>
            </a:extLst>
          </p:cNvPr>
          <p:cNvSpPr txBox="1"/>
          <p:nvPr/>
        </p:nvSpPr>
        <p:spPr>
          <a:xfrm>
            <a:off x="2414893" y="2032046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ACF4C0E-DF8C-4506-AD34-927D0E4A9B48}"/>
              </a:ext>
            </a:extLst>
          </p:cNvPr>
          <p:cNvSpPr txBox="1"/>
          <p:nvPr/>
        </p:nvSpPr>
        <p:spPr>
          <a:xfrm>
            <a:off x="3896615" y="2244486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BFF4161-F115-47B9-8481-8AC0543B2890}"/>
              </a:ext>
            </a:extLst>
          </p:cNvPr>
          <p:cNvSpPr txBox="1"/>
          <p:nvPr/>
        </p:nvSpPr>
        <p:spPr>
          <a:xfrm>
            <a:off x="5256769" y="2359902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94BDB91-7C5B-41AA-9D41-C3570065384E}"/>
              </a:ext>
            </a:extLst>
          </p:cNvPr>
          <p:cNvSpPr txBox="1"/>
          <p:nvPr/>
        </p:nvSpPr>
        <p:spPr>
          <a:xfrm>
            <a:off x="6618414" y="2636595"/>
            <a:ext cx="407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28%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4271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3">
            <a:extLst>
              <a:ext uri="{FF2B5EF4-FFF2-40B4-BE49-F238E27FC236}">
                <a16:creationId xmlns:a16="http://schemas.microsoft.com/office/drawing/2014/main" id="{91F7E932-A227-4CE2-8721-7CAAEA7F1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/>
          <a:stretch>
            <a:fillRect/>
          </a:stretch>
        </p:blipFill>
        <p:spPr bwMode="auto">
          <a:xfrm>
            <a:off x="19050" y="1463675"/>
            <a:ext cx="71056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6351DD6-0D5E-4931-AAC2-8EFC53BDF5F3}"/>
              </a:ext>
            </a:extLst>
          </p:cNvPr>
          <p:cNvSpPr/>
          <p:nvPr/>
        </p:nvSpPr>
        <p:spPr>
          <a:xfrm>
            <a:off x="6534150" y="1785938"/>
            <a:ext cx="846138" cy="17589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325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69669C0-ED48-45F9-B298-5B836903D516}"/>
              </a:ext>
            </a:extLst>
          </p:cNvPr>
          <p:cNvSpPr/>
          <p:nvPr/>
        </p:nvSpPr>
        <p:spPr>
          <a:xfrm>
            <a:off x="6557963" y="2571750"/>
            <a:ext cx="830262" cy="4254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765" b="1" dirty="0">
                <a:latin typeface="Arial" pitchFamily="34" charset="0"/>
                <a:cs typeface="Arial" pitchFamily="34" charset="0"/>
              </a:rPr>
              <a:t>2018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5A3F9DF-6F6E-4A43-AFAC-6A290D70C4EF}"/>
              </a:ext>
            </a:extLst>
          </p:cNvPr>
          <p:cNvSpPr/>
          <p:nvPr/>
        </p:nvSpPr>
        <p:spPr>
          <a:xfrm>
            <a:off x="6983413" y="2994025"/>
            <a:ext cx="39687" cy="28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325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6C6AB8-BDA2-495C-9710-EDC6C4C79F29}"/>
              </a:ext>
            </a:extLst>
          </p:cNvPr>
          <p:cNvSpPr txBox="1"/>
          <p:nvPr/>
        </p:nvSpPr>
        <p:spPr>
          <a:xfrm>
            <a:off x="6457950" y="3255963"/>
            <a:ext cx="1149350" cy="685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025" dirty="0">
                <a:latin typeface="Arial Narrow" pitchFamily="34" charset="0"/>
              </a:rPr>
              <a:t>Modificación del Decreto Legislativo   N° 1353                      </a:t>
            </a:r>
            <a:r>
              <a:rPr lang="es-PE" sz="895" dirty="0">
                <a:latin typeface="Arial Narrow" pitchFamily="34" charset="0"/>
              </a:rPr>
              <a:t>(</a:t>
            </a:r>
            <a:r>
              <a:rPr lang="es-PE" sz="895" dirty="0" err="1">
                <a:latin typeface="Arial Narrow" pitchFamily="34" charset="0"/>
              </a:rPr>
              <a:t>D.Leg</a:t>
            </a:r>
            <a:r>
              <a:rPr lang="es-PE" sz="895" dirty="0">
                <a:latin typeface="Arial Narrow" pitchFamily="34" charset="0"/>
              </a:rPr>
              <a:t>. N° 1416</a:t>
            </a:r>
            <a:r>
              <a:rPr lang="es-PE" sz="895" dirty="0">
                <a:latin typeface="+mn-lt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4B5645-62E8-4B1F-8DFD-6D7DE0D960DD}"/>
              </a:ext>
            </a:extLst>
          </p:cNvPr>
          <p:cNvSpPr txBox="1"/>
          <p:nvPr/>
        </p:nvSpPr>
        <p:spPr>
          <a:xfrm>
            <a:off x="6411913" y="1843088"/>
            <a:ext cx="1236662" cy="625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925" dirty="0">
                <a:latin typeface="Arial Narrow" pitchFamily="34" charset="0"/>
              </a:rPr>
              <a:t>Modificación del Reglamento del Decreto Legislativo N° 1353 </a:t>
            </a:r>
          </a:p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795" dirty="0">
                <a:latin typeface="Arial Narrow" pitchFamily="34" charset="0"/>
              </a:rPr>
              <a:t>(D.S. N° 011-2018-JUS)</a:t>
            </a:r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7F068E57-E4E6-4854-9992-58654BC758BE}"/>
              </a:ext>
            </a:extLst>
          </p:cNvPr>
          <p:cNvSpPr/>
          <p:nvPr/>
        </p:nvSpPr>
        <p:spPr>
          <a:xfrm>
            <a:off x="8215313" y="2357438"/>
            <a:ext cx="708025" cy="8524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325"/>
          </a:p>
        </p:txBody>
      </p:sp>
      <p:pic>
        <p:nvPicPr>
          <p:cNvPr id="9225" name="Imagen 11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DA71FCDC-6BAA-4B95-93E7-77CC3C187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4592638"/>
            <a:ext cx="143668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8EA4858-AB97-41E3-B4CB-3ED4417E0D71}"/>
              </a:ext>
            </a:extLst>
          </p:cNvPr>
          <p:cNvSpPr/>
          <p:nvPr/>
        </p:nvSpPr>
        <p:spPr>
          <a:xfrm>
            <a:off x="7416800" y="2570163"/>
            <a:ext cx="830263" cy="427037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765" b="1" dirty="0">
                <a:latin typeface="Arial" pitchFamily="34" charset="0"/>
                <a:cs typeface="Arial" pitchFamily="34" charset="0"/>
              </a:rPr>
              <a:t>2019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7C53010-3927-4B67-A3E7-802D4F772DD3}"/>
              </a:ext>
            </a:extLst>
          </p:cNvPr>
          <p:cNvSpPr/>
          <p:nvPr/>
        </p:nvSpPr>
        <p:spPr>
          <a:xfrm>
            <a:off x="7835900" y="2998788"/>
            <a:ext cx="41275" cy="2809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325"/>
          </a:p>
        </p:txBody>
      </p:sp>
      <p:sp>
        <p:nvSpPr>
          <p:cNvPr id="13" name="CuadroTexto 2">
            <a:extLst>
              <a:ext uri="{FF2B5EF4-FFF2-40B4-BE49-F238E27FC236}">
                <a16:creationId xmlns:a16="http://schemas.microsoft.com/office/drawing/2014/main" id="{D6F382A5-6A6B-4BE1-A483-441A7C5D16C6}"/>
              </a:ext>
            </a:extLst>
          </p:cNvPr>
          <p:cNvSpPr txBox="1"/>
          <p:nvPr/>
        </p:nvSpPr>
        <p:spPr>
          <a:xfrm>
            <a:off x="7369175" y="3255963"/>
            <a:ext cx="1150938" cy="533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025" dirty="0">
                <a:latin typeface="Arial Narrow" pitchFamily="34" charset="0"/>
              </a:rPr>
              <a:t>Modificación de la Ley N° 27806                      </a:t>
            </a:r>
            <a:r>
              <a:rPr lang="es-PE" sz="895" dirty="0">
                <a:latin typeface="Arial Narrow" pitchFamily="34" charset="0"/>
              </a:rPr>
              <a:t>(Ley N° 30934</a:t>
            </a:r>
            <a:r>
              <a:rPr lang="es-PE" sz="895" dirty="0">
                <a:latin typeface="+mn-lt"/>
              </a:rPr>
              <a:t>)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A4AA2B1D-64D2-4B84-8F72-73E53B7EA314}"/>
              </a:ext>
            </a:extLst>
          </p:cNvPr>
          <p:cNvSpPr/>
          <p:nvPr/>
        </p:nvSpPr>
        <p:spPr>
          <a:xfrm>
            <a:off x="5473700" y="3951288"/>
            <a:ext cx="1262063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altLang="es-MX" sz="900" b="1" dirty="0"/>
              <a:t>Creación de la Autoridad Nacional de Transparencia y Acceso a la Información Pública</a:t>
            </a:r>
          </a:p>
        </p:txBody>
      </p:sp>
      <p:sp>
        <p:nvSpPr>
          <p:cNvPr id="9230" name="Título 1">
            <a:extLst>
              <a:ext uri="{FF2B5EF4-FFF2-40B4-BE49-F238E27FC236}">
                <a16:creationId xmlns:a16="http://schemas.microsoft.com/office/drawing/2014/main" id="{26062669-6A8D-446A-AB1E-1233203DF7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Hitos normativos - institucionales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6FE290E-6AC3-4C33-8B40-AE18DC4A2A0F}"/>
              </a:ext>
            </a:extLst>
          </p:cNvPr>
          <p:cNvSpPr/>
          <p:nvPr/>
        </p:nvSpPr>
        <p:spPr>
          <a:xfrm>
            <a:off x="66675" y="552450"/>
            <a:ext cx="1905000" cy="219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7645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PACTO INTERNACIONAL DE DERECHOS CIVILES Y POLÍTICOS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7FD8F7-6D04-49C8-9352-DCF19B7598E2}"/>
              </a:ext>
            </a:extLst>
          </p:cNvPr>
          <p:cNvSpPr/>
          <p:nvPr/>
        </p:nvSpPr>
        <p:spPr>
          <a:xfrm>
            <a:off x="66675" y="828675"/>
            <a:ext cx="1905000" cy="219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7645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CONVENCIÓN AMERICANA SOBRE DERECHOS HUMANOS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Marcador de contenido 2">
            <a:extLst>
              <a:ext uri="{FF2B5EF4-FFF2-40B4-BE49-F238E27FC236}">
                <a16:creationId xmlns:a16="http://schemas.microsoft.com/office/drawing/2014/main" id="{48546775-D393-4678-B11D-792E196184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641475"/>
            <a:ext cx="7761288" cy="25384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PE" altLang="es-PE" sz="7200">
                <a:solidFill>
                  <a:schemeClr val="bg1"/>
                </a:solidFill>
              </a:rPr>
              <a:t>¿Qué es la Antaip?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Marcador de contenido 2">
            <a:extLst>
              <a:ext uri="{FF2B5EF4-FFF2-40B4-BE49-F238E27FC236}">
                <a16:creationId xmlns:a16="http://schemas.microsoft.com/office/drawing/2014/main" id="{C270E1DF-2373-4B3B-A81A-50718E0787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244600"/>
            <a:ext cx="7761288" cy="1806575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§"/>
            </a:pPr>
            <a:endParaRPr lang="es-PE" altLang="es-PE" sz="2800"/>
          </a:p>
          <a:p>
            <a:pPr algn="just" eaLnBrk="1" hangingPunct="1">
              <a:buFont typeface="Wingdings" panose="05000000000000000000" pitchFamily="2" charset="2"/>
              <a:buChar char="§"/>
            </a:pPr>
            <a:endParaRPr lang="es-PE" altLang="es-PE" sz="2200"/>
          </a:p>
        </p:txBody>
      </p:sp>
      <p:pic>
        <p:nvPicPr>
          <p:cNvPr id="88067" name="Picture 2" descr="Resultado de imagen para partenon caricatura">
            <a:extLst>
              <a:ext uri="{FF2B5EF4-FFF2-40B4-BE49-F238E27FC236}">
                <a16:creationId xmlns:a16="http://schemas.microsoft.com/office/drawing/2014/main" id="{9B0341E9-28EA-4E5A-858D-E0E90E92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3362325" y="650875"/>
            <a:ext cx="2033588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ADA32E4-7B75-455B-BBDF-AEDC229F482B}"/>
              </a:ext>
            </a:extLst>
          </p:cNvPr>
          <p:cNvSpPr/>
          <p:nvPr/>
        </p:nvSpPr>
        <p:spPr>
          <a:xfrm>
            <a:off x="1570038" y="2609850"/>
            <a:ext cx="1614487" cy="60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solidFill>
                  <a:srgbClr val="FF0000"/>
                </a:solidFill>
                <a:latin typeface="+mn-lt"/>
              </a:rPr>
              <a:t>Autoridad Nacional de Transparencia y Acceso a la Información Pública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F887A74-9B2A-487B-A2D3-9355F509DC2F}"/>
              </a:ext>
            </a:extLst>
          </p:cNvPr>
          <p:cNvSpPr/>
          <p:nvPr/>
        </p:nvSpPr>
        <p:spPr>
          <a:xfrm>
            <a:off x="3044825" y="1543050"/>
            <a:ext cx="2732088" cy="52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latin typeface="+mn-lt"/>
              </a:rPr>
              <a:t>Ministerio de Justicia y Derechos Humanos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B44C34B-2326-4F04-B0C0-2DEE9188117C}"/>
              </a:ext>
            </a:extLst>
          </p:cNvPr>
          <p:cNvSpPr/>
          <p:nvPr/>
        </p:nvSpPr>
        <p:spPr>
          <a:xfrm>
            <a:off x="5670550" y="2566988"/>
            <a:ext cx="1612900" cy="601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solidFill>
                  <a:srgbClr val="FF0000"/>
                </a:solidFill>
                <a:latin typeface="+mn-lt"/>
              </a:rPr>
              <a:t>Tribunal de Transparencia y Acceso a la Información Pública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93FA6B-A6D0-4621-BF5C-35C5DEFCD6F0}"/>
              </a:ext>
            </a:extLst>
          </p:cNvPr>
          <p:cNvSpPr txBox="1"/>
          <p:nvPr/>
        </p:nvSpPr>
        <p:spPr>
          <a:xfrm>
            <a:off x="4683125" y="3730625"/>
            <a:ext cx="3397250" cy="9207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Órgano resolutivo que constituye la última instancia administrativa a nivel nacional</a:t>
            </a:r>
            <a:r>
              <a:rPr lang="es-PE" sz="1100" dirty="0"/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85E9A4-016C-4AF1-B23A-F4C73A1CA056}"/>
              </a:ext>
            </a:extLst>
          </p:cNvPr>
          <p:cNvSpPr txBox="1"/>
          <p:nvPr/>
        </p:nvSpPr>
        <p:spPr>
          <a:xfrm>
            <a:off x="1296988" y="3713163"/>
            <a:ext cx="2162175" cy="132873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Órgano gestor de la política  </a:t>
            </a:r>
          </a:p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2400" dirty="0"/>
          </a:p>
        </p:txBody>
      </p:sp>
      <p:sp>
        <p:nvSpPr>
          <p:cNvPr id="14" name="Flecha abajo 13">
            <a:extLst>
              <a:ext uri="{FF2B5EF4-FFF2-40B4-BE49-F238E27FC236}">
                <a16:creationId xmlns:a16="http://schemas.microsoft.com/office/drawing/2014/main" id="{44C3B1B7-69A4-4E80-9492-2C26AA56AE6A}"/>
              </a:ext>
            </a:extLst>
          </p:cNvPr>
          <p:cNvSpPr/>
          <p:nvPr/>
        </p:nvSpPr>
        <p:spPr>
          <a:xfrm>
            <a:off x="2282825" y="3330575"/>
            <a:ext cx="188913" cy="266700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sp>
        <p:nvSpPr>
          <p:cNvPr id="15" name="Flecha abajo 14">
            <a:extLst>
              <a:ext uri="{FF2B5EF4-FFF2-40B4-BE49-F238E27FC236}">
                <a16:creationId xmlns:a16="http://schemas.microsoft.com/office/drawing/2014/main" id="{AB439FFE-8A7D-437C-825C-C296E2BB8791}"/>
              </a:ext>
            </a:extLst>
          </p:cNvPr>
          <p:cNvSpPr/>
          <p:nvPr/>
        </p:nvSpPr>
        <p:spPr>
          <a:xfrm>
            <a:off x="6381750" y="3286125"/>
            <a:ext cx="188913" cy="266700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1DAA5089-86CC-4B75-94FC-D0B781885584}"/>
              </a:ext>
            </a:extLst>
          </p:cNvPr>
          <p:cNvCxnSpPr/>
          <p:nvPr/>
        </p:nvCxnSpPr>
        <p:spPr>
          <a:xfrm flipH="1">
            <a:off x="2471738" y="2147888"/>
            <a:ext cx="258762" cy="3175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F6F01231-EB89-4DC9-8B24-2A4B2DD9DEFB}"/>
              </a:ext>
            </a:extLst>
          </p:cNvPr>
          <p:cNvCxnSpPr/>
          <p:nvPr/>
        </p:nvCxnSpPr>
        <p:spPr>
          <a:xfrm>
            <a:off x="5981700" y="2211388"/>
            <a:ext cx="400050" cy="2397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077" name="Imagen 15">
            <a:extLst>
              <a:ext uri="{FF2B5EF4-FFF2-40B4-BE49-F238E27FC236}">
                <a16:creationId xmlns:a16="http://schemas.microsoft.com/office/drawing/2014/main" id="{4402FE5F-83C8-4023-A3DF-F3E7F3FE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25957" r="6097" b="30003"/>
          <a:stretch>
            <a:fillRect/>
          </a:stretch>
        </p:blipFill>
        <p:spPr bwMode="auto">
          <a:xfrm>
            <a:off x="7072313" y="4491038"/>
            <a:ext cx="16779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D8A5464-73AA-4676-BACA-39865C71D59F}"/>
              </a:ext>
            </a:extLst>
          </p:cNvPr>
          <p:cNvSpPr txBox="1"/>
          <p:nvPr/>
        </p:nvSpPr>
        <p:spPr>
          <a:xfrm>
            <a:off x="-14288" y="-9525"/>
            <a:ext cx="9013826" cy="554038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4. Órganos garante: gestor de la política y resolutivo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D1DC95A-92A2-47C4-910C-68EAFFFC2BD9}"/>
              </a:ext>
            </a:extLst>
          </p:cNvPr>
          <p:cNvSpPr txBox="1"/>
          <p:nvPr/>
        </p:nvSpPr>
        <p:spPr>
          <a:xfrm>
            <a:off x="492125" y="1135063"/>
            <a:ext cx="1705066" cy="614920"/>
          </a:xfrm>
          <a:prstGeom prst="roundRect">
            <a:avLst/>
          </a:prstGeom>
          <a:solidFill>
            <a:srgbClr val="FFD5D5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LEGISLATIVO 1353</a:t>
            </a:r>
          </a:p>
        </p:txBody>
      </p:sp>
    </p:spTree>
  </p:cSld>
  <p:clrMapOvr>
    <a:masterClrMapping/>
  </p:clrMapOvr>
  <p:transition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ítulo 1">
            <a:extLst>
              <a:ext uri="{FF2B5EF4-FFF2-40B4-BE49-F238E27FC236}">
                <a16:creationId xmlns:a16="http://schemas.microsoft.com/office/drawing/2014/main" id="{E428FDE6-3532-48B5-8F3B-63C9AB7F31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400" b="1">
                <a:solidFill>
                  <a:schemeClr val="bg1"/>
                </a:solidFill>
              </a:rPr>
              <a:t>4. Autoridad Nacional de Transparencia y Acceso a la Información Pública</a:t>
            </a:r>
          </a:p>
        </p:txBody>
      </p:sp>
      <p:sp>
        <p:nvSpPr>
          <p:cNvPr id="89091" name="Marcador de contenido 2">
            <a:extLst>
              <a:ext uri="{FF2B5EF4-FFF2-40B4-BE49-F238E27FC236}">
                <a16:creationId xmlns:a16="http://schemas.microsoft.com/office/drawing/2014/main" id="{0F4F6E52-EE42-4FD4-8222-DC7477633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3" y="2365375"/>
            <a:ext cx="19939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Funciones de la Autoridad</a:t>
            </a:r>
          </a:p>
        </p:txBody>
      </p:sp>
      <p:pic>
        <p:nvPicPr>
          <p:cNvPr id="89092" name="Imagen 11">
            <a:extLst>
              <a:ext uri="{FF2B5EF4-FFF2-40B4-BE49-F238E27FC236}">
                <a16:creationId xmlns:a16="http://schemas.microsoft.com/office/drawing/2014/main" id="{C140C3E6-215F-45EC-883B-68E9B3841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2085" r="46400" b="6674"/>
          <a:stretch>
            <a:fillRect/>
          </a:stretch>
        </p:blipFill>
        <p:spPr bwMode="auto">
          <a:xfrm>
            <a:off x="323850" y="560388"/>
            <a:ext cx="5381625" cy="4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Imagen 12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B882FF35-AEE5-4038-98F4-D921587D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ítulo 1">
            <a:extLst>
              <a:ext uri="{FF2B5EF4-FFF2-40B4-BE49-F238E27FC236}">
                <a16:creationId xmlns:a16="http://schemas.microsoft.com/office/drawing/2014/main" id="{A5B708A2-A29E-4277-B15B-D7E1CD9F25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400" b="1">
                <a:solidFill>
                  <a:schemeClr val="bg1"/>
                </a:solidFill>
              </a:rPr>
              <a:t>5. Tribunal de Transparencia y Acceso a la Información Pública</a:t>
            </a:r>
          </a:p>
        </p:txBody>
      </p:sp>
      <p:sp>
        <p:nvSpPr>
          <p:cNvPr id="90115" name="Marcador de contenido 2">
            <a:extLst>
              <a:ext uri="{FF2B5EF4-FFF2-40B4-BE49-F238E27FC236}">
                <a16:creationId xmlns:a16="http://schemas.microsoft.com/office/drawing/2014/main" id="{13112F34-BDC5-4C9F-AC29-F267141AB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Funciones del Tribunal de TAIP</a:t>
            </a:r>
          </a:p>
        </p:txBody>
      </p:sp>
      <p:graphicFrame>
        <p:nvGraphicFramePr>
          <p:cNvPr id="12" name="10 Diagrama">
            <a:extLst>
              <a:ext uri="{FF2B5EF4-FFF2-40B4-BE49-F238E27FC236}">
                <a16:creationId xmlns:a16="http://schemas.microsoft.com/office/drawing/2014/main" id="{E3CC2262-46B8-4278-8BAC-4EF8E5D1C5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7955078"/>
              </p:ext>
            </p:extLst>
          </p:nvPr>
        </p:nvGraphicFramePr>
        <p:xfrm>
          <a:off x="1381991" y="1215736"/>
          <a:ext cx="6339230" cy="3351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0117" name="Imagen 10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40ADCE00-60ED-4E0F-852C-B7EDB1BA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C2801C1-E908-4F26-9D65-2F8E6075BF71}"/>
              </a:ext>
            </a:extLst>
          </p:cNvPr>
          <p:cNvCxnSpPr/>
          <p:nvPr/>
        </p:nvCxnSpPr>
        <p:spPr>
          <a:xfrm>
            <a:off x="2251075" y="1147763"/>
            <a:ext cx="635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50854281-894F-4F0F-AA20-DD1592A4DBE5}"/>
              </a:ext>
            </a:extLst>
          </p:cNvPr>
          <p:cNvSpPr txBox="1"/>
          <p:nvPr/>
        </p:nvSpPr>
        <p:spPr>
          <a:xfrm>
            <a:off x="2917825" y="617538"/>
            <a:ext cx="2838450" cy="555625"/>
          </a:xfrm>
          <a:prstGeom prst="rect">
            <a:avLst/>
          </a:prstGeom>
          <a:solidFill>
            <a:srgbClr val="FFD5D5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 27806 (artículo 4°): Responsabilidades y sanciones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C659840-7B0F-459D-97D2-1EA3385C0650}"/>
              </a:ext>
            </a:extLst>
          </p:cNvPr>
          <p:cNvSpPr txBox="1"/>
          <p:nvPr/>
        </p:nvSpPr>
        <p:spPr>
          <a:xfrm>
            <a:off x="3027363" y="1511300"/>
            <a:ext cx="2522537" cy="7874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dirty="0"/>
              <a:t>Acciones u omisiones que infrinjan en régimen jurídico de la TAIP</a:t>
            </a:r>
          </a:p>
        </p:txBody>
      </p:sp>
      <p:sp>
        <p:nvSpPr>
          <p:cNvPr id="8" name="Flecha abajo 7">
            <a:extLst>
              <a:ext uri="{FF2B5EF4-FFF2-40B4-BE49-F238E27FC236}">
                <a16:creationId xmlns:a16="http://schemas.microsoft.com/office/drawing/2014/main" id="{0F5AD8DB-C35D-4011-963F-31623DCAC408}"/>
              </a:ext>
            </a:extLst>
          </p:cNvPr>
          <p:cNvSpPr/>
          <p:nvPr/>
        </p:nvSpPr>
        <p:spPr>
          <a:xfrm>
            <a:off x="4240213" y="1225550"/>
            <a:ext cx="96837" cy="200025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pic>
        <p:nvPicPr>
          <p:cNvPr id="92166" name="Imagen 8" descr="Resultado de imagen para persona juridica">
            <a:extLst>
              <a:ext uri="{FF2B5EF4-FFF2-40B4-BE49-F238E27FC236}">
                <a16:creationId xmlns:a16="http://schemas.microsoft.com/office/drawing/2014/main" id="{D376F8C6-8F19-4074-B0B4-358EFE16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13126" r="11630" b="2240"/>
          <a:stretch>
            <a:fillRect/>
          </a:stretch>
        </p:blipFill>
        <p:spPr bwMode="auto">
          <a:xfrm>
            <a:off x="5829300" y="2500313"/>
            <a:ext cx="93503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ABCF6E6-B499-4131-BF8F-ADA1CE45B979}"/>
              </a:ext>
            </a:extLst>
          </p:cNvPr>
          <p:cNvSpPr txBox="1"/>
          <p:nvPr/>
        </p:nvSpPr>
        <p:spPr>
          <a:xfrm>
            <a:off x="5445125" y="3090863"/>
            <a:ext cx="1754188" cy="1060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050" dirty="0">
                <a:latin typeface="+mn-lt"/>
              </a:rPr>
              <a:t>Bajo el régimen privado que prestan servicios públicos o ejercen función administrativa, en virtud de concesión, delegación o autorización del Estado </a:t>
            </a:r>
          </a:p>
        </p:txBody>
      </p:sp>
      <p:sp>
        <p:nvSpPr>
          <p:cNvPr id="55304" name="CuadroTexto 10">
            <a:extLst>
              <a:ext uri="{FF2B5EF4-FFF2-40B4-BE49-F238E27FC236}">
                <a16:creationId xmlns:a16="http://schemas.microsoft.com/office/drawing/2014/main" id="{86E9EE87-9F69-436A-958A-141B04AC8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4481513"/>
            <a:ext cx="17541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altLang="es-PE" sz="1506" b="1">
                <a:latin typeface="+mn-lt"/>
              </a:rPr>
              <a:t>MULTA</a:t>
            </a:r>
          </a:p>
        </p:txBody>
      </p:sp>
      <p:sp>
        <p:nvSpPr>
          <p:cNvPr id="12" name="Flecha abajo 11">
            <a:extLst>
              <a:ext uri="{FF2B5EF4-FFF2-40B4-BE49-F238E27FC236}">
                <a16:creationId xmlns:a16="http://schemas.microsoft.com/office/drawing/2014/main" id="{C20ACE6C-2D10-465F-B41A-33045AE6A43F}"/>
              </a:ext>
            </a:extLst>
          </p:cNvPr>
          <p:cNvSpPr/>
          <p:nvPr/>
        </p:nvSpPr>
        <p:spPr>
          <a:xfrm>
            <a:off x="6299200" y="4225925"/>
            <a:ext cx="95250" cy="198438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AC2A36A-C1CF-4303-BAA8-79EFB7604D19}"/>
              </a:ext>
            </a:extLst>
          </p:cNvPr>
          <p:cNvSpPr txBox="1"/>
          <p:nvPr/>
        </p:nvSpPr>
        <p:spPr>
          <a:xfrm>
            <a:off x="6119813" y="1511300"/>
            <a:ext cx="2159000" cy="787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TIPIFICACIÓN</a:t>
            </a:r>
            <a:r>
              <a:rPr lang="es-PE" sz="1506" dirty="0">
                <a:latin typeface="+mn-lt"/>
              </a:rPr>
              <a:t>: </a:t>
            </a:r>
          </a:p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dirty="0">
                <a:latin typeface="+mn-lt"/>
              </a:rPr>
              <a:t>leves, graves y muy graves</a:t>
            </a:r>
          </a:p>
        </p:txBody>
      </p:sp>
      <p:pic>
        <p:nvPicPr>
          <p:cNvPr id="92171" name="Picture 2" descr="Resultado de imagen para partenon caricatura">
            <a:extLst>
              <a:ext uri="{FF2B5EF4-FFF2-40B4-BE49-F238E27FC236}">
                <a16:creationId xmlns:a16="http://schemas.microsoft.com/office/drawing/2014/main" id="{C868CCF4-23BD-44D0-AB98-8FFE4F8BA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1038225" y="2379663"/>
            <a:ext cx="137001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210B082-292C-41C5-98D2-4B9B78AB583A}"/>
              </a:ext>
            </a:extLst>
          </p:cNvPr>
          <p:cNvSpPr/>
          <p:nvPr/>
        </p:nvSpPr>
        <p:spPr>
          <a:xfrm>
            <a:off x="1290638" y="2916238"/>
            <a:ext cx="865187" cy="200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700" b="1" dirty="0">
                <a:solidFill>
                  <a:srgbClr val="FF0000"/>
                </a:solidFill>
                <a:latin typeface="+mn-lt"/>
              </a:rPr>
              <a:t>Entidad Pública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CA49B64-B556-4C5F-8408-E6954F33605F}"/>
              </a:ext>
            </a:extLst>
          </p:cNvPr>
          <p:cNvSpPr txBox="1"/>
          <p:nvPr/>
        </p:nvSpPr>
        <p:spPr>
          <a:xfrm>
            <a:off x="-69850" y="3522663"/>
            <a:ext cx="1773238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b="1" dirty="0">
                <a:latin typeface="+mn-lt"/>
              </a:rPr>
              <a:t>Amonestación escrita</a:t>
            </a:r>
          </a:p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b="1" dirty="0">
                <a:latin typeface="+mn-lt"/>
              </a:rPr>
              <a:t>Suspensión s/g de haber de 10–180 días</a:t>
            </a:r>
          </a:p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b="1" dirty="0">
                <a:latin typeface="+mn-lt"/>
              </a:rPr>
              <a:t>Destitución</a:t>
            </a:r>
          </a:p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b="1" dirty="0">
                <a:latin typeface="+mn-lt"/>
              </a:rPr>
              <a:t>Inhabilitación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B260133-35D3-4350-9D31-E7B3E0CCFB35}"/>
              </a:ext>
            </a:extLst>
          </p:cNvPr>
          <p:cNvSpPr txBox="1"/>
          <p:nvPr/>
        </p:nvSpPr>
        <p:spPr>
          <a:xfrm>
            <a:off x="158750" y="3270250"/>
            <a:ext cx="14192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Servidores civiles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50741B5-E087-4A49-A613-E17DAF88E5F5}"/>
              </a:ext>
            </a:extLst>
          </p:cNvPr>
          <p:cNvSpPr txBox="1"/>
          <p:nvPr/>
        </p:nvSpPr>
        <p:spPr>
          <a:xfrm>
            <a:off x="2057400" y="3257550"/>
            <a:ext cx="162401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 servidores civiles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C5A1D7D-B623-4DFF-9DE0-51FA1C245906}"/>
              </a:ext>
            </a:extLst>
          </p:cNvPr>
          <p:cNvCxnSpPr/>
          <p:nvPr/>
        </p:nvCxnSpPr>
        <p:spPr>
          <a:xfrm flipH="1">
            <a:off x="750888" y="3090863"/>
            <a:ext cx="287337" cy="1190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2D99A2F5-4743-40A8-BB4A-E376684CA08E}"/>
              </a:ext>
            </a:extLst>
          </p:cNvPr>
          <p:cNvCxnSpPr/>
          <p:nvPr/>
        </p:nvCxnSpPr>
        <p:spPr>
          <a:xfrm>
            <a:off x="2465388" y="3116263"/>
            <a:ext cx="252412" cy="1539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F0A1BE0-05D8-4120-BD9E-1A3D3829D37A}"/>
              </a:ext>
            </a:extLst>
          </p:cNvPr>
          <p:cNvSpPr txBox="1"/>
          <p:nvPr/>
        </p:nvSpPr>
        <p:spPr>
          <a:xfrm>
            <a:off x="2057400" y="3509963"/>
            <a:ext cx="15208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b="1" dirty="0">
                <a:latin typeface="+mn-lt"/>
              </a:rPr>
              <a:t>Multa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1C825897-9915-4222-817E-DF1A5A200999}"/>
              </a:ext>
            </a:extLst>
          </p:cNvPr>
          <p:cNvSpPr txBox="1">
            <a:spLocks/>
          </p:cNvSpPr>
          <p:nvPr/>
        </p:nvSpPr>
        <p:spPr>
          <a:xfrm>
            <a:off x="0" y="-52388"/>
            <a:ext cx="8999538" cy="50958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6720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Régimen sancionador</a:t>
            </a:r>
            <a:br>
              <a:rPr lang="es-PE" sz="1800" b="1" dirty="0">
                <a:solidFill>
                  <a:schemeClr val="bg1"/>
                </a:solidFill>
              </a:rPr>
            </a:br>
            <a:endParaRPr lang="es-PE" sz="2600" b="1" dirty="0">
              <a:solidFill>
                <a:schemeClr val="bg1"/>
              </a:solidFill>
            </a:endParaRPr>
          </a:p>
        </p:txBody>
      </p:sp>
      <p:pic>
        <p:nvPicPr>
          <p:cNvPr id="92180" name="Imagen 8">
            <a:extLst>
              <a:ext uri="{FF2B5EF4-FFF2-40B4-BE49-F238E27FC236}">
                <a16:creationId xmlns:a16="http://schemas.microsoft.com/office/drawing/2014/main" id="{22B5367C-F4D9-489B-9F77-DFBD5062B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8" y="4481513"/>
            <a:ext cx="1566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99481B-F1FE-4455-A066-EDA32CA1F2A2}"/>
              </a:ext>
            </a:extLst>
          </p:cNvPr>
          <p:cNvSpPr txBox="1">
            <a:spLocks/>
          </p:cNvSpPr>
          <p:nvPr/>
        </p:nvSpPr>
        <p:spPr>
          <a:xfrm>
            <a:off x="0" y="22225"/>
            <a:ext cx="8999538" cy="50958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6720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Régimen sancionador</a:t>
            </a:r>
            <a:br>
              <a:rPr lang="es-PE" sz="1800" b="1" dirty="0">
                <a:solidFill>
                  <a:schemeClr val="bg1"/>
                </a:solidFill>
              </a:rPr>
            </a:br>
            <a:endParaRPr lang="es-PE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E19DC10-B1DE-4ABB-9D00-7B6E75C668CA}"/>
              </a:ext>
            </a:extLst>
          </p:cNvPr>
          <p:cNvCxnSpPr/>
          <p:nvPr/>
        </p:nvCxnSpPr>
        <p:spPr>
          <a:xfrm>
            <a:off x="2251075" y="1147763"/>
            <a:ext cx="635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188" name="Picture 2" descr="Resultado de imagen para partenon caricatura">
            <a:extLst>
              <a:ext uri="{FF2B5EF4-FFF2-40B4-BE49-F238E27FC236}">
                <a16:creationId xmlns:a16="http://schemas.microsoft.com/office/drawing/2014/main" id="{CB49E8AA-16D6-41DD-A3A0-96F0060A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1422400" y="784225"/>
            <a:ext cx="20335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2" descr="Resultado de imagen para partenon caricatura">
            <a:extLst>
              <a:ext uri="{FF2B5EF4-FFF2-40B4-BE49-F238E27FC236}">
                <a16:creationId xmlns:a16="http://schemas.microsoft.com/office/drawing/2014/main" id="{10B72B4E-7877-440D-A2AF-6DD8E4929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5640388" y="784225"/>
            <a:ext cx="20335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5E20A0B9-D26F-42B3-BFA0-B9156EB5ECA2}"/>
              </a:ext>
            </a:extLst>
          </p:cNvPr>
          <p:cNvSpPr/>
          <p:nvPr/>
        </p:nvSpPr>
        <p:spPr>
          <a:xfrm>
            <a:off x="5849938" y="1665288"/>
            <a:ext cx="1614487" cy="60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solidFill>
                  <a:srgbClr val="FF0000"/>
                </a:solidFill>
                <a:latin typeface="+mn-lt"/>
              </a:rPr>
              <a:t>Autoridad Nacional de Transparencia y Acceso a la Información Pública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C167914-2935-4D53-957C-3B44CAC3BB40}"/>
              </a:ext>
            </a:extLst>
          </p:cNvPr>
          <p:cNvSpPr/>
          <p:nvPr/>
        </p:nvSpPr>
        <p:spPr>
          <a:xfrm>
            <a:off x="1631950" y="1655763"/>
            <a:ext cx="1614488" cy="260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solidFill>
                  <a:srgbClr val="FF0000"/>
                </a:solidFill>
                <a:latin typeface="+mn-lt"/>
              </a:rPr>
              <a:t>Entidad 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740E76-73DC-4FB1-AD4D-F0E827FBDE2E}"/>
              </a:ext>
            </a:extLst>
          </p:cNvPr>
          <p:cNvSpPr txBox="1"/>
          <p:nvPr/>
        </p:nvSpPr>
        <p:spPr>
          <a:xfrm>
            <a:off x="3894138" y="1508125"/>
            <a:ext cx="1211262" cy="555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PRIMERA INSTANCIA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96AA9EB-21A8-4F46-A438-9A7D9606D62A}"/>
              </a:ext>
            </a:extLst>
          </p:cNvPr>
          <p:cNvSpPr/>
          <p:nvPr/>
        </p:nvSpPr>
        <p:spPr>
          <a:xfrm>
            <a:off x="3675063" y="3384550"/>
            <a:ext cx="1614487" cy="600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solidFill>
                  <a:srgbClr val="FF0000"/>
                </a:solidFill>
                <a:latin typeface="+mn-lt"/>
              </a:rPr>
              <a:t>Tribunal de Transparencia y Acceso a la Información Pública</a:t>
            </a:r>
          </a:p>
        </p:txBody>
      </p:sp>
      <p:pic>
        <p:nvPicPr>
          <p:cNvPr id="93194" name="Picture 2" descr="Resultado de imagen para partenon caricatura">
            <a:extLst>
              <a:ext uri="{FF2B5EF4-FFF2-40B4-BE49-F238E27FC236}">
                <a16:creationId xmlns:a16="http://schemas.microsoft.com/office/drawing/2014/main" id="{D4F7BE76-3ECE-49A9-874F-1D9B03D47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>
            <a:fillRect/>
          </a:stretch>
        </p:blipFill>
        <p:spPr bwMode="auto">
          <a:xfrm>
            <a:off x="3432175" y="2525713"/>
            <a:ext cx="203358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echa derecha 19">
            <a:extLst>
              <a:ext uri="{FF2B5EF4-FFF2-40B4-BE49-F238E27FC236}">
                <a16:creationId xmlns:a16="http://schemas.microsoft.com/office/drawing/2014/main" id="{D53C7D39-65F2-41F3-8C52-313E09612614}"/>
              </a:ext>
            </a:extLst>
          </p:cNvPr>
          <p:cNvSpPr/>
          <p:nvPr/>
        </p:nvSpPr>
        <p:spPr>
          <a:xfrm>
            <a:off x="5176838" y="1563688"/>
            <a:ext cx="392112" cy="40163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sp>
        <p:nvSpPr>
          <p:cNvPr id="21" name="Flecha izquierda 20">
            <a:extLst>
              <a:ext uri="{FF2B5EF4-FFF2-40B4-BE49-F238E27FC236}">
                <a16:creationId xmlns:a16="http://schemas.microsoft.com/office/drawing/2014/main" id="{D0372E8C-B9B9-4597-A69A-911D15E919DB}"/>
              </a:ext>
            </a:extLst>
          </p:cNvPr>
          <p:cNvSpPr/>
          <p:nvPr/>
        </p:nvSpPr>
        <p:spPr>
          <a:xfrm>
            <a:off x="3455988" y="1560513"/>
            <a:ext cx="438150" cy="396875"/>
          </a:xfrm>
          <a:prstGeom prst="lef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B745A72-B3DB-44D8-8AAB-E1F77C2D537B}"/>
              </a:ext>
            </a:extLst>
          </p:cNvPr>
          <p:cNvSpPr txBox="1"/>
          <p:nvPr/>
        </p:nvSpPr>
        <p:spPr>
          <a:xfrm>
            <a:off x="1166813" y="2828925"/>
            <a:ext cx="1209675" cy="555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SEGUNDA INSTANCIA</a:t>
            </a:r>
          </a:p>
        </p:txBody>
      </p:sp>
      <p:sp>
        <p:nvSpPr>
          <p:cNvPr id="23" name="Flecha derecha 22">
            <a:extLst>
              <a:ext uri="{FF2B5EF4-FFF2-40B4-BE49-F238E27FC236}">
                <a16:creationId xmlns:a16="http://schemas.microsoft.com/office/drawing/2014/main" id="{EE62178D-F49E-415A-93C1-C577F634CD0A}"/>
              </a:ext>
            </a:extLst>
          </p:cNvPr>
          <p:cNvSpPr/>
          <p:nvPr/>
        </p:nvSpPr>
        <p:spPr>
          <a:xfrm>
            <a:off x="2762250" y="2995613"/>
            <a:ext cx="390525" cy="40163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C399BD3-73AD-42A9-9F94-F6B6BC450157}"/>
              </a:ext>
            </a:extLst>
          </p:cNvPr>
          <p:cNvSpPr txBox="1"/>
          <p:nvPr/>
        </p:nvSpPr>
        <p:spPr>
          <a:xfrm>
            <a:off x="6083300" y="2482850"/>
            <a:ext cx="27622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dirty="0">
                <a:latin typeface="+mn-lt"/>
              </a:rPr>
              <a:t>El plazo para interponerlo es de 15 días hábiles y resuelto en el plazo de 30 días hábiles</a:t>
            </a:r>
          </a:p>
          <a:p>
            <a:pPr marL="171450" indent="-1714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dirty="0">
                <a:latin typeface="+mn-lt"/>
              </a:rPr>
              <a:t>Se interpone cuando la impugnación:</a:t>
            </a:r>
          </a:p>
          <a:p>
            <a:pPr marL="554035" lvl="1" indent="-1714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PE" sz="1050" dirty="0">
                <a:latin typeface="+mn-lt"/>
              </a:rPr>
              <a:t>se sustente en diferente interpretación de las pruebas producidas</a:t>
            </a:r>
          </a:p>
          <a:p>
            <a:pPr marL="554035" lvl="1" indent="-1714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PE" sz="1050" dirty="0">
                <a:latin typeface="+mn-lt"/>
              </a:rPr>
              <a:t>se trate de cuestiones de puro derecho</a:t>
            </a:r>
          </a:p>
          <a:p>
            <a:pPr marL="554035" lvl="1" indent="-1714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PE" sz="1050" dirty="0">
                <a:latin typeface="+mn-lt"/>
              </a:rPr>
              <a:t>se cuente con nueva prueba instrumental</a:t>
            </a:r>
          </a:p>
          <a:p>
            <a:pPr marL="171450" indent="-171450" defTabSz="765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PE" sz="1050" dirty="0">
                <a:latin typeface="+mn-lt"/>
              </a:rPr>
              <a:t>Agota la vía administrativa</a:t>
            </a:r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8EF4DFE9-2A36-4243-8829-84F1C65B0A5E}"/>
              </a:ext>
            </a:extLst>
          </p:cNvPr>
          <p:cNvSpPr/>
          <p:nvPr/>
        </p:nvSpPr>
        <p:spPr>
          <a:xfrm>
            <a:off x="5849938" y="2551113"/>
            <a:ext cx="233362" cy="2033587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sp>
        <p:nvSpPr>
          <p:cNvPr id="26" name="Flecha abajo 25">
            <a:extLst>
              <a:ext uri="{FF2B5EF4-FFF2-40B4-BE49-F238E27FC236}">
                <a16:creationId xmlns:a16="http://schemas.microsoft.com/office/drawing/2014/main" id="{58FD8B98-2335-422E-A483-30F883E5D364}"/>
              </a:ext>
            </a:extLst>
          </p:cNvPr>
          <p:cNvSpPr/>
          <p:nvPr/>
        </p:nvSpPr>
        <p:spPr>
          <a:xfrm>
            <a:off x="4368800" y="3994150"/>
            <a:ext cx="261938" cy="334963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680AD4E-6E09-4BA6-964B-821EB1912D1D}"/>
              </a:ext>
            </a:extLst>
          </p:cNvPr>
          <p:cNvSpPr txBox="1"/>
          <p:nvPr/>
        </p:nvSpPr>
        <p:spPr>
          <a:xfrm>
            <a:off x="3432175" y="4384675"/>
            <a:ext cx="1017588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DESTITUCION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32C5D27-F231-4666-AF09-2F43C8467BA1}"/>
              </a:ext>
            </a:extLst>
          </p:cNvPr>
          <p:cNvSpPr txBox="1"/>
          <p:nvPr/>
        </p:nvSpPr>
        <p:spPr>
          <a:xfrm>
            <a:off x="4575175" y="4384675"/>
            <a:ext cx="1149350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INHABILITACIÓN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51EE932F-C7B1-4953-B016-68F089608FEB}"/>
              </a:ext>
            </a:extLst>
          </p:cNvPr>
          <p:cNvSpPr/>
          <p:nvPr/>
        </p:nvSpPr>
        <p:spPr>
          <a:xfrm>
            <a:off x="3722688" y="4643438"/>
            <a:ext cx="1614487" cy="2619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b="1" dirty="0">
                <a:solidFill>
                  <a:srgbClr val="FF0000"/>
                </a:solidFill>
                <a:latin typeface="+mn-lt"/>
              </a:rPr>
              <a:t>Tribunal de Servir </a:t>
            </a:r>
          </a:p>
        </p:txBody>
      </p:sp>
      <p:sp>
        <p:nvSpPr>
          <p:cNvPr id="30" name="Flecha curvada hacia la derecha 29">
            <a:extLst>
              <a:ext uri="{FF2B5EF4-FFF2-40B4-BE49-F238E27FC236}">
                <a16:creationId xmlns:a16="http://schemas.microsoft.com/office/drawing/2014/main" id="{FA052053-34D4-47BA-B8CE-BB53E1B23903}"/>
              </a:ext>
            </a:extLst>
          </p:cNvPr>
          <p:cNvSpPr/>
          <p:nvPr/>
        </p:nvSpPr>
        <p:spPr>
          <a:xfrm>
            <a:off x="3260725" y="4498975"/>
            <a:ext cx="193675" cy="290513"/>
          </a:xfrm>
          <a:prstGeom prst="curved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>
              <a:solidFill>
                <a:schemeClr val="tx1"/>
              </a:solidFill>
            </a:endParaRPr>
          </a:p>
        </p:txBody>
      </p:sp>
      <p:sp>
        <p:nvSpPr>
          <p:cNvPr id="31" name="Flecha curvada hacia la izquierda 30">
            <a:extLst>
              <a:ext uri="{FF2B5EF4-FFF2-40B4-BE49-F238E27FC236}">
                <a16:creationId xmlns:a16="http://schemas.microsoft.com/office/drawing/2014/main" id="{4F3CE03C-16BA-40CC-9AA1-0B9E49CB5A0C}"/>
              </a:ext>
            </a:extLst>
          </p:cNvPr>
          <p:cNvSpPr/>
          <p:nvPr/>
        </p:nvSpPr>
        <p:spPr>
          <a:xfrm>
            <a:off x="5700713" y="4530725"/>
            <a:ext cx="198437" cy="274638"/>
          </a:xfrm>
          <a:prstGeom prst="curvedLef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1506">
              <a:solidFill>
                <a:schemeClr val="tx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5F07422-6E29-4C5C-BF08-8258AA66C4DD}"/>
              </a:ext>
            </a:extLst>
          </p:cNvPr>
          <p:cNvSpPr txBox="1"/>
          <p:nvPr/>
        </p:nvSpPr>
        <p:spPr>
          <a:xfrm>
            <a:off x="831850" y="554038"/>
            <a:ext cx="14192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Servidores civiles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ED215DF-EEE4-4040-93DD-1F97DEE03E68}"/>
              </a:ext>
            </a:extLst>
          </p:cNvPr>
          <p:cNvSpPr txBox="1"/>
          <p:nvPr/>
        </p:nvSpPr>
        <p:spPr>
          <a:xfrm>
            <a:off x="2730500" y="541338"/>
            <a:ext cx="16256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 servidores civiles</a:t>
            </a:r>
          </a:p>
        </p:txBody>
      </p:sp>
      <p:pic>
        <p:nvPicPr>
          <p:cNvPr id="93209" name="Imagen 33" descr="Resultado de imagen para persona juridica">
            <a:extLst>
              <a:ext uri="{FF2B5EF4-FFF2-40B4-BE49-F238E27FC236}">
                <a16:creationId xmlns:a16="http://schemas.microsoft.com/office/drawing/2014/main" id="{10F6064F-5682-479A-AD62-10599D5F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13126" r="11630" b="2240"/>
          <a:stretch>
            <a:fillRect/>
          </a:stretch>
        </p:blipFill>
        <p:spPr bwMode="auto">
          <a:xfrm>
            <a:off x="7581900" y="550863"/>
            <a:ext cx="93662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6" name="CuadroTexto 2">
            <a:extLst>
              <a:ext uri="{FF2B5EF4-FFF2-40B4-BE49-F238E27FC236}">
                <a16:creationId xmlns:a16="http://schemas.microsoft.com/office/drawing/2014/main" id="{4BB74DE4-A0B6-4E31-A920-C3008E74E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30713"/>
            <a:ext cx="1033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altLang="es-PE" sz="800" b="1">
                <a:latin typeface="+mn-lt"/>
              </a:rPr>
              <a:t>constituye prueba</a:t>
            </a:r>
          </a:p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altLang="es-PE" sz="800" b="1">
                <a:latin typeface="+mn-lt"/>
              </a:rPr>
              <a:t>pre-constituida</a:t>
            </a:r>
            <a:endParaRPr lang="es-PE" altLang="es-PE" sz="1506" b="1">
              <a:latin typeface="+mn-lt"/>
            </a:endParaRPr>
          </a:p>
        </p:txBody>
      </p:sp>
      <p:pic>
        <p:nvPicPr>
          <p:cNvPr id="93211" name="Imagen 34" descr="Resultado de imagen para informe">
            <a:extLst>
              <a:ext uri="{FF2B5EF4-FFF2-40B4-BE49-F238E27FC236}">
                <a16:creationId xmlns:a16="http://schemas.microsoft.com/office/drawing/2014/main" id="{59639EB4-E6CA-4568-9B19-6BF43FD7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7977" r="37881" b="19041"/>
          <a:stretch>
            <a:fillRect/>
          </a:stretch>
        </p:blipFill>
        <p:spPr bwMode="auto">
          <a:xfrm>
            <a:off x="1011238" y="3900488"/>
            <a:ext cx="7191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9F7D73D-F795-4D7B-A2AE-6CEDE7CE15FB}"/>
              </a:ext>
            </a:extLst>
          </p:cNvPr>
          <p:cNvCxnSpPr>
            <a:endCxn id="26" idx="1"/>
          </p:cNvCxnSpPr>
          <p:nvPr/>
        </p:nvCxnSpPr>
        <p:spPr>
          <a:xfrm>
            <a:off x="2503488" y="4160838"/>
            <a:ext cx="1865312" cy="36512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213" name="Imagen 8">
            <a:extLst>
              <a:ext uri="{FF2B5EF4-FFF2-40B4-BE49-F238E27FC236}">
                <a16:creationId xmlns:a16="http://schemas.microsoft.com/office/drawing/2014/main" id="{72AF1376-2C1C-4CD2-AE29-146088C37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4514850"/>
            <a:ext cx="1566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>
            <a:extLst>
              <a:ext uri="{FF2B5EF4-FFF2-40B4-BE49-F238E27FC236}">
                <a16:creationId xmlns:a16="http://schemas.microsoft.com/office/drawing/2014/main" id="{65F9FC22-677F-4174-9270-39C4935D2808}"/>
              </a:ext>
            </a:extLst>
          </p:cNvPr>
          <p:cNvGraphicFramePr/>
          <p:nvPr/>
        </p:nvGraphicFramePr>
        <p:xfrm>
          <a:off x="1589029" y="1038325"/>
          <a:ext cx="6716771" cy="3175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4212" name="Marcador de contenido 2">
            <a:extLst>
              <a:ext uri="{FF2B5EF4-FFF2-40B4-BE49-F238E27FC236}">
                <a16:creationId xmlns:a16="http://schemas.microsoft.com/office/drawing/2014/main" id="{A72FEE4B-62D9-4F48-A4D5-A34518EF7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Infracciones</a:t>
            </a:r>
          </a:p>
        </p:txBody>
      </p:sp>
      <p:pic>
        <p:nvPicPr>
          <p:cNvPr id="94213" name="Imagen 5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8BB7636E-BA98-44B3-A468-35CFEDA4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8CAC2A0-D502-44CB-AC7F-AE9C19D7B896}"/>
              </a:ext>
            </a:extLst>
          </p:cNvPr>
          <p:cNvSpPr txBox="1">
            <a:spLocks/>
          </p:cNvSpPr>
          <p:nvPr/>
        </p:nvSpPr>
        <p:spPr>
          <a:xfrm>
            <a:off x="0" y="22225"/>
            <a:ext cx="8999538" cy="50958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6720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Régimen sancionador</a:t>
            </a:r>
            <a:br>
              <a:rPr lang="es-PE" sz="1800" b="1" dirty="0">
                <a:solidFill>
                  <a:schemeClr val="bg1"/>
                </a:solidFill>
              </a:rPr>
            </a:br>
            <a:endParaRPr lang="es-PE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>
            <a:extLst>
              <a:ext uri="{FF2B5EF4-FFF2-40B4-BE49-F238E27FC236}">
                <a16:creationId xmlns:a16="http://schemas.microsoft.com/office/drawing/2014/main" id="{CBF1277E-6642-4A8E-AF3C-F68CACFE3952}"/>
              </a:ext>
            </a:extLst>
          </p:cNvPr>
          <p:cNvGraphicFramePr/>
          <p:nvPr/>
        </p:nvGraphicFramePr>
        <p:xfrm>
          <a:off x="1589029" y="1038325"/>
          <a:ext cx="5927325" cy="3175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5235" name="Título 1">
            <a:extLst>
              <a:ext uri="{FF2B5EF4-FFF2-40B4-BE49-F238E27FC236}">
                <a16:creationId xmlns:a16="http://schemas.microsoft.com/office/drawing/2014/main" id="{EFDC9AEE-DB29-489B-AA4A-951EC0E7E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Régimen sancionador</a:t>
            </a:r>
            <a:endParaRPr lang="es-PE" altLang="es-PE" sz="2400" b="1" dirty="0">
              <a:solidFill>
                <a:schemeClr val="bg1"/>
              </a:solidFill>
            </a:endParaRPr>
          </a:p>
        </p:txBody>
      </p:sp>
      <p:sp>
        <p:nvSpPr>
          <p:cNvPr id="95236" name="Marcador de contenido 2">
            <a:extLst>
              <a:ext uri="{FF2B5EF4-FFF2-40B4-BE49-F238E27FC236}">
                <a16:creationId xmlns:a16="http://schemas.microsoft.com/office/drawing/2014/main" id="{103B7E3B-8F6E-4861-AB31-1DC495517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Infracciones</a:t>
            </a:r>
          </a:p>
        </p:txBody>
      </p:sp>
      <p:pic>
        <p:nvPicPr>
          <p:cNvPr id="95237" name="Imagen 5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D48E1204-CA23-4098-9E63-50E24118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>
            <a:extLst>
              <a:ext uri="{FF2B5EF4-FFF2-40B4-BE49-F238E27FC236}">
                <a16:creationId xmlns:a16="http://schemas.microsoft.com/office/drawing/2014/main" id="{C2AA7D36-8C61-42B6-B694-87883C83EEDA}"/>
              </a:ext>
            </a:extLst>
          </p:cNvPr>
          <p:cNvGraphicFramePr/>
          <p:nvPr/>
        </p:nvGraphicFramePr>
        <p:xfrm>
          <a:off x="1589029" y="1038325"/>
          <a:ext cx="5927325" cy="3175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6259" name="Título 1">
            <a:extLst>
              <a:ext uri="{FF2B5EF4-FFF2-40B4-BE49-F238E27FC236}">
                <a16:creationId xmlns:a16="http://schemas.microsoft.com/office/drawing/2014/main" id="{E39A267D-F175-4375-8548-9B78C6D37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Régimen sancionador</a:t>
            </a:r>
            <a:endParaRPr lang="es-PE" altLang="es-PE" sz="2400" b="1" dirty="0">
              <a:solidFill>
                <a:schemeClr val="bg1"/>
              </a:solidFill>
            </a:endParaRPr>
          </a:p>
        </p:txBody>
      </p:sp>
      <p:sp>
        <p:nvSpPr>
          <p:cNvPr id="96260" name="Marcador de contenido 2">
            <a:extLst>
              <a:ext uri="{FF2B5EF4-FFF2-40B4-BE49-F238E27FC236}">
                <a16:creationId xmlns:a16="http://schemas.microsoft.com/office/drawing/2014/main" id="{57515545-7794-41B4-A66B-94CE382F5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Infracciones</a:t>
            </a:r>
          </a:p>
        </p:txBody>
      </p:sp>
      <p:pic>
        <p:nvPicPr>
          <p:cNvPr id="96261" name="Imagen 5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527BF35A-D9DA-4601-AD72-285A87BD0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ítulo 1">
            <a:extLst>
              <a:ext uri="{FF2B5EF4-FFF2-40B4-BE49-F238E27FC236}">
                <a16:creationId xmlns:a16="http://schemas.microsoft.com/office/drawing/2014/main" id="{E8BDADF5-769D-498F-B287-27ACD99E6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Régimen sancionador</a:t>
            </a:r>
            <a:endParaRPr lang="es-PE" altLang="es-PE" sz="2400" b="1" dirty="0">
              <a:solidFill>
                <a:schemeClr val="bg1"/>
              </a:solidFill>
            </a:endParaRPr>
          </a:p>
        </p:txBody>
      </p:sp>
      <p:sp>
        <p:nvSpPr>
          <p:cNvPr id="97283" name="Marcador de contenido 2">
            <a:extLst>
              <a:ext uri="{FF2B5EF4-FFF2-40B4-BE49-F238E27FC236}">
                <a16:creationId xmlns:a16="http://schemas.microsoft.com/office/drawing/2014/main" id="{6DA08998-737A-4509-940E-B910D5C2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Sanciones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5073334-ACFB-4E0E-A393-A7CDECFB5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941763"/>
            <a:ext cx="6753225" cy="385762"/>
          </a:xfrm>
        </p:spPr>
        <p:txBody>
          <a:bodyPr rtlCol="0" anchor="ctr">
            <a:noAutofit/>
          </a:bodyPr>
          <a:lstStyle/>
          <a:p>
            <a:pPr marL="168021" indent="-168021" algn="just" defTabSz="672084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i="1" dirty="0">
                <a:latin typeface="+mj-lt"/>
                <a:ea typeface="+mj-ea"/>
                <a:cs typeface="+mj-cs"/>
              </a:rPr>
              <a:t>Sanción de multa </a:t>
            </a:r>
            <a:r>
              <a:rPr lang="mr-IN" i="1" dirty="0">
                <a:latin typeface="+mj-lt"/>
                <a:ea typeface="+mj-ea"/>
                <a:cs typeface="+mj-cs"/>
              </a:rPr>
              <a:t>–</a:t>
            </a:r>
            <a:r>
              <a:rPr lang="es-ES" i="1" dirty="0">
                <a:latin typeface="+mj-lt"/>
                <a:ea typeface="+mj-ea"/>
                <a:cs typeface="+mj-cs"/>
              </a:rPr>
              <a:t> personas jurídicas bajo el régimen privado que prestan servicios públicos o ejercen función administrativa.</a:t>
            </a:r>
          </a:p>
        </p:txBody>
      </p:sp>
      <p:graphicFrame>
        <p:nvGraphicFramePr>
          <p:cNvPr id="7" name="12 Diagrama">
            <a:extLst>
              <a:ext uri="{FF2B5EF4-FFF2-40B4-BE49-F238E27FC236}">
                <a16:creationId xmlns:a16="http://schemas.microsoft.com/office/drawing/2014/main" id="{43A37A4A-A0E8-4059-A08B-03A2F5194291}"/>
              </a:ext>
            </a:extLst>
          </p:cNvPr>
          <p:cNvGraphicFramePr/>
          <p:nvPr/>
        </p:nvGraphicFramePr>
        <p:xfrm>
          <a:off x="1095374" y="1133475"/>
          <a:ext cx="6676207" cy="2499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7286" name="Imagen 7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4DF1A976-B903-4AA0-8213-8220283D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F9F6DD-D027-4092-B8D3-884910834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147763"/>
            <a:ext cx="7761288" cy="2536825"/>
          </a:xfrm>
        </p:spPr>
        <p:txBody>
          <a:bodyPr rtlCol="0">
            <a:normAutofit fontScale="92500" lnSpcReduction="20000"/>
          </a:bodyPr>
          <a:lstStyle/>
          <a:p>
            <a:pPr marL="0" indent="0" algn="ctr" defTabSz="672084" eaLnBrk="1" fontAlgn="auto" hangingPunct="1">
              <a:spcBef>
                <a:spcPts val="73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PE" sz="7200" dirty="0">
                <a:solidFill>
                  <a:schemeClr val="bg1"/>
                </a:solidFill>
              </a:rPr>
              <a:t>¿Qué es el derecho de acceso a la información pública?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Marcador de contenido 2">
            <a:extLst>
              <a:ext uri="{FF2B5EF4-FFF2-40B4-BE49-F238E27FC236}">
                <a16:creationId xmlns:a16="http://schemas.microsoft.com/office/drawing/2014/main" id="{9956DF65-8A3C-4D4D-8C02-596850905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63" y="3614738"/>
            <a:ext cx="7515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lnSpc>
                <a:spcPct val="90000"/>
              </a:lnSpc>
              <a:spcBef>
                <a:spcPts val="738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323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39788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7475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11300" indent="-166688" defTabSz="671513">
              <a:lnSpc>
                <a:spcPct val="90000"/>
              </a:lnSpc>
              <a:spcBef>
                <a:spcPts val="363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685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257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829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40100" indent="-166688" defTabSz="671513" eaLnBrk="0" fontAlgn="base" hangingPunct="0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s-PE" altLang="es-PE" sz="2400" b="1">
                <a:solidFill>
                  <a:srgbClr val="C00000"/>
                </a:solidFill>
              </a:rPr>
              <a:t>Gracias.</a:t>
            </a:r>
          </a:p>
        </p:txBody>
      </p:sp>
      <p:pic>
        <p:nvPicPr>
          <p:cNvPr id="98307" name="Imagen 6">
            <a:extLst>
              <a:ext uri="{FF2B5EF4-FFF2-40B4-BE49-F238E27FC236}">
                <a16:creationId xmlns:a16="http://schemas.microsoft.com/office/drawing/2014/main" id="{D6607989-2CB9-49DB-8A28-1F8B353AC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6" t="12440" r="14980" b="15489"/>
          <a:stretch>
            <a:fillRect/>
          </a:stretch>
        </p:blipFill>
        <p:spPr bwMode="auto">
          <a:xfrm>
            <a:off x="5599113" y="1295400"/>
            <a:ext cx="220345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Imagen 7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5D5A0814-310F-42BF-909B-AFA73F9F7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Imagen 8">
            <a:extLst>
              <a:ext uri="{FF2B5EF4-FFF2-40B4-BE49-F238E27FC236}">
                <a16:creationId xmlns:a16="http://schemas.microsoft.com/office/drawing/2014/main" id="{CFBA3441-B255-4CAB-B93A-8B21F87EF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6" t="12672" r="30923" b="7362"/>
          <a:stretch>
            <a:fillRect/>
          </a:stretch>
        </p:blipFill>
        <p:spPr bwMode="auto">
          <a:xfrm>
            <a:off x="917575" y="265113"/>
            <a:ext cx="4283075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0381B91A-C50C-421B-943B-097AA70267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sp>
        <p:nvSpPr>
          <p:cNvPr id="12291" name="Marcador de contenido 2">
            <a:extLst>
              <a:ext uri="{FF2B5EF4-FFF2-40B4-BE49-F238E27FC236}">
                <a16:creationId xmlns:a16="http://schemas.microsoft.com/office/drawing/2014/main" id="{CF942932-6F80-46BB-A443-D4256D6D1E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244600"/>
            <a:ext cx="7761288" cy="3198813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PE" altLang="es-PE" sz="2200"/>
              <a:t>Derecho fundamental que tiene toda persona, natural o jurídica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PE" altLang="es-PE" sz="2200"/>
              <a:t>Faculta a </a:t>
            </a:r>
            <a:r>
              <a:rPr lang="es-PE" altLang="es-PE" sz="2200" u="sng"/>
              <a:t>solicitar y recibir información pública</a:t>
            </a:r>
            <a:r>
              <a:rPr lang="es-PE" altLang="es-PE" sz="2200"/>
              <a:t> generada o en posesión de cualquier entidad de la Administración Pública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PE" altLang="es-PE" sz="2200"/>
              <a:t>Se exceptúan las informaciones que afectan la intimidad personal y las que expresamente se excluyan por ley o por razones de seguridad nacional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PE" altLang="es-PE" sz="2200"/>
              <a:t>No requiere justificar ni motivar el pedido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s-PE" altLang="es-PE" sz="2200"/>
              <a:t>Se debe asumir únicamente el costo de reproducción de la información solicitada</a:t>
            </a:r>
          </a:p>
        </p:txBody>
      </p:sp>
      <p:sp>
        <p:nvSpPr>
          <p:cNvPr id="2" name="Llamada con línea 1 1">
            <a:extLst>
              <a:ext uri="{FF2B5EF4-FFF2-40B4-BE49-F238E27FC236}">
                <a16:creationId xmlns:a16="http://schemas.microsoft.com/office/drawing/2014/main" id="{99FFFB30-7BAF-4448-A851-3FC2AEB92E5E}"/>
              </a:ext>
            </a:extLst>
          </p:cNvPr>
          <p:cNvSpPr/>
          <p:nvPr/>
        </p:nvSpPr>
        <p:spPr>
          <a:xfrm>
            <a:off x="5686425" y="571500"/>
            <a:ext cx="1943100" cy="612775"/>
          </a:xfrm>
          <a:prstGeom prst="borderCallout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765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100" dirty="0">
                <a:solidFill>
                  <a:schemeClr val="tx1"/>
                </a:solidFill>
              </a:rPr>
              <a:t>Sin distinguir edad, raza, sexo, religión, idioma, opinión política, nacionalidad, ...</a:t>
            </a:r>
          </a:p>
        </p:txBody>
      </p:sp>
      <p:pic>
        <p:nvPicPr>
          <p:cNvPr id="12293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B1D026BA-FB8E-4B79-B992-D657889B1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>
            <a:extLst>
              <a:ext uri="{FF2B5EF4-FFF2-40B4-BE49-F238E27FC236}">
                <a16:creationId xmlns:a16="http://schemas.microsoft.com/office/drawing/2014/main" id="{DA2CA7DB-0814-4917-AD05-7B29F54A87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9538" cy="509588"/>
          </a:xfrm>
          <a:solidFill>
            <a:srgbClr val="C00000"/>
          </a:solidFill>
        </p:spPr>
        <p:txBody>
          <a:bodyPr/>
          <a:lstStyle/>
          <a:p>
            <a:pPr algn="r" eaLnBrk="1" hangingPunct="1"/>
            <a:r>
              <a:rPr lang="es-PE" altLang="es-PE" sz="2600" b="1">
                <a:solidFill>
                  <a:schemeClr val="bg1"/>
                </a:solidFill>
              </a:rPr>
              <a:t>2. El derecho de acceso a la información pública</a:t>
            </a:r>
          </a:p>
        </p:txBody>
      </p:sp>
      <p:graphicFrame>
        <p:nvGraphicFramePr>
          <p:cNvPr id="7" name="1 Diagrama">
            <a:extLst>
              <a:ext uri="{FF2B5EF4-FFF2-40B4-BE49-F238E27FC236}">
                <a16:creationId xmlns:a16="http://schemas.microsoft.com/office/drawing/2014/main" id="{6194CC32-9A35-45FF-80CF-9E52A633AF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0980830"/>
              </p:ext>
            </p:extLst>
          </p:nvPr>
        </p:nvGraphicFramePr>
        <p:xfrm>
          <a:off x="289621" y="668113"/>
          <a:ext cx="8450618" cy="4204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F203D535-23A9-4AB9-9F44-3DC900A2A8EE}"/>
              </a:ext>
            </a:extLst>
          </p:cNvPr>
          <p:cNvSpPr txBox="1"/>
          <p:nvPr/>
        </p:nvSpPr>
        <p:spPr>
          <a:xfrm>
            <a:off x="1736705" y="668113"/>
            <a:ext cx="552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800" b="1" dirty="0"/>
              <a:t>Principios en materia de acceso a la información pública</a:t>
            </a:r>
          </a:p>
        </p:txBody>
      </p:sp>
      <p:pic>
        <p:nvPicPr>
          <p:cNvPr id="5" name="Imagen 6" descr="d:\Users\schia\AppData\Local\Microsoft\Windows\Temporary Internet Files\Content.Outlook\CXHRSYXZ\Logo Autoridad.jpg">
            <a:extLst>
              <a:ext uri="{FF2B5EF4-FFF2-40B4-BE49-F238E27FC236}">
                <a16:creationId xmlns:a16="http://schemas.microsoft.com/office/drawing/2014/main" id="{7D8F4AAA-F6E8-425F-B7CA-121DBD7D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4559300"/>
            <a:ext cx="16287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3000</TotalTime>
  <Words>3890</Words>
  <Application>Microsoft Office PowerPoint</Application>
  <PresentationFormat>Personalizado</PresentationFormat>
  <Paragraphs>496</Paragraphs>
  <Slides>70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78" baseType="lpstr">
      <vt:lpstr>Arial</vt:lpstr>
      <vt:lpstr>Arial Narrow</vt:lpstr>
      <vt:lpstr>Calibri</vt:lpstr>
      <vt:lpstr>Calibri Light</vt:lpstr>
      <vt:lpstr>Mangal</vt:lpstr>
      <vt:lpstr>Times New Roman</vt:lpstr>
      <vt:lpstr>Wingdings</vt:lpstr>
      <vt:lpstr>Tema de Office</vt:lpstr>
      <vt:lpstr>Presentación de PowerPoint</vt:lpstr>
      <vt:lpstr>CONTENIDO</vt:lpstr>
      <vt:lpstr>Presentación de PowerPoint</vt:lpstr>
      <vt:lpstr>1. El principio de transparencia</vt:lpstr>
      <vt:lpstr>Presentación de PowerPoint</vt:lpstr>
      <vt:lpstr>Hitos normativos - institucionales</vt:lpstr>
      <vt:lpstr>Presentación de PowerPoint</vt:lpstr>
      <vt:lpstr>2. El derecho de acceso a la información pública</vt:lpstr>
      <vt:lpstr>2. El derecho de acceso a la información pública</vt:lpstr>
      <vt:lpstr>2. El derecho de acceso a la información pública</vt:lpstr>
      <vt:lpstr>Presentación de PowerPoint</vt:lpstr>
      <vt:lpstr>2. El derecho de acceso a la información pública</vt:lpstr>
      <vt:lpstr>Presentación de PowerPoint</vt:lpstr>
      <vt:lpstr>2. El derecho de acceso a la información pública</vt:lpstr>
      <vt:lpstr>Presentación de PowerPoint</vt:lpstr>
      <vt:lpstr>Presentación de PowerPoint</vt:lpstr>
      <vt:lpstr>2. El derecho de acceso a la información pública</vt:lpstr>
      <vt:lpstr>Presentación de PowerPoint</vt:lpstr>
      <vt:lpstr>2. El derecho de acceso a la información pública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 El derecho de acceso a la información pública</vt:lpstr>
      <vt:lpstr>Presentación de PowerPoint</vt:lpstr>
      <vt:lpstr>2. El derecho de acceso a la información pública</vt:lpstr>
      <vt:lpstr>Presentación de PowerPoint</vt:lpstr>
      <vt:lpstr>2. El derecho de acceso a la información pública</vt:lpstr>
      <vt:lpstr>2. El derecho de acceso a la información pública</vt:lpstr>
      <vt:lpstr>Presentación de PowerPoint</vt:lpstr>
      <vt:lpstr>2. El derecho de acceso a la información pública</vt:lpstr>
      <vt:lpstr>Presentación de PowerPoint</vt:lpstr>
      <vt:lpstr>Presentación de PowerPoint</vt:lpstr>
      <vt:lpstr>Presentación de PowerPoint</vt:lpstr>
      <vt:lpstr>Presentación de PowerPoint</vt:lpstr>
      <vt:lpstr>Transparencia Activa</vt:lpstr>
      <vt:lpstr>Portales web</vt:lpstr>
      <vt:lpstr>Portales de información</vt:lpstr>
      <vt:lpstr>Presentación de PowerPoint</vt:lpstr>
      <vt:lpstr>3. Los Portales de Transparencia Estándar</vt:lpstr>
      <vt:lpstr>Los Portales de Transparencia Estándar</vt:lpstr>
      <vt:lpstr>Presentación de PowerPoint</vt:lpstr>
      <vt:lpstr>Presentación de PowerPoint</vt:lpstr>
      <vt:lpstr>3. Los Portales de Transparencia Estándar</vt:lpstr>
      <vt:lpstr>3. Los Portales de Transparencia Estándar</vt:lpstr>
      <vt:lpstr>3. Los Portales de Transparencia Estándar</vt:lpstr>
      <vt:lpstr>Presentación de PowerPoint</vt:lpstr>
      <vt:lpstr>Portales de Transparencia Estándar</vt:lpstr>
      <vt:lpstr>3. Los Portales de Transparencia Estándar</vt:lpstr>
      <vt:lpstr>3. Los Portales de Transparencia Estándar</vt:lpstr>
      <vt:lpstr>Presentación de PowerPoint</vt:lpstr>
      <vt:lpstr>Resultados de la Supervisión: consolidado</vt:lpstr>
      <vt:lpstr>Resultados de la Supervisión: consolidado</vt:lpstr>
      <vt:lpstr>Presentación de PowerPoint</vt:lpstr>
      <vt:lpstr>Resultados de la Supervisión: consolidado</vt:lpstr>
      <vt:lpstr>Presentación de PowerPoint</vt:lpstr>
      <vt:lpstr>Presentación de PowerPoint</vt:lpstr>
      <vt:lpstr>4. Autoridad Nacional de Transparencia y Acceso a la Información Pública</vt:lpstr>
      <vt:lpstr>5. Tribunal de Transparencia y Acceso a la Información Pública</vt:lpstr>
      <vt:lpstr>Presentación de PowerPoint</vt:lpstr>
      <vt:lpstr>Presentación de PowerPoint</vt:lpstr>
      <vt:lpstr>Presentación de PowerPoint</vt:lpstr>
      <vt:lpstr>6. Régimen sancionador</vt:lpstr>
      <vt:lpstr>6. Régimen sancionador</vt:lpstr>
      <vt:lpstr>6. Régimen sancionador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Direccion General de Transparencia y Proteccion de Datos 16</dc:creator>
  <cp:lastModifiedBy>Marcia Anabel Aguila Salazar</cp:lastModifiedBy>
  <cp:revision>262</cp:revision>
  <cp:lastPrinted>2019-10-16T17:17:46Z</cp:lastPrinted>
  <dcterms:created xsi:type="dcterms:W3CDTF">2018-05-24T15:04:50Z</dcterms:created>
  <dcterms:modified xsi:type="dcterms:W3CDTF">2019-10-16T18:30:59Z</dcterms:modified>
</cp:coreProperties>
</file>