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316" r:id="rId2"/>
    <p:sldId id="256" r:id="rId3"/>
    <p:sldId id="262" r:id="rId4"/>
    <p:sldId id="259" r:id="rId5"/>
    <p:sldId id="258" r:id="rId6"/>
    <p:sldId id="260" r:id="rId7"/>
    <p:sldId id="257" r:id="rId8"/>
    <p:sldId id="267" r:id="rId9"/>
    <p:sldId id="268" r:id="rId10"/>
    <p:sldId id="261" r:id="rId11"/>
    <p:sldId id="279" r:id="rId12"/>
    <p:sldId id="277" r:id="rId13"/>
    <p:sldId id="273" r:id="rId14"/>
    <p:sldId id="280" r:id="rId15"/>
    <p:sldId id="283" r:id="rId16"/>
    <p:sldId id="308" r:id="rId17"/>
    <p:sldId id="282" r:id="rId18"/>
    <p:sldId id="264" r:id="rId19"/>
    <p:sldId id="314" r:id="rId20"/>
    <p:sldId id="281" r:id="rId21"/>
    <p:sldId id="263" r:id="rId22"/>
    <p:sldId id="307" r:id="rId23"/>
    <p:sldId id="305" r:id="rId24"/>
    <p:sldId id="306" r:id="rId25"/>
    <p:sldId id="266" r:id="rId26"/>
    <p:sldId id="311" r:id="rId27"/>
    <p:sldId id="312" r:id="rId28"/>
    <p:sldId id="269" r:id="rId29"/>
    <p:sldId id="313" r:id="rId30"/>
    <p:sldId id="278" r:id="rId31"/>
    <p:sldId id="315" r:id="rId32"/>
    <p:sldId id="30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6" Type="http://schemas.openxmlformats.org/officeDocument/2006/relationships/image" Target="../media/image54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3.png"/><Relationship Id="rId14" Type="http://schemas.openxmlformats.org/officeDocument/2006/relationships/image" Target="../media/image5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50.svg"/><Relationship Id="rId2" Type="http://schemas.openxmlformats.org/officeDocument/2006/relationships/image" Target="../media/image40.svg"/><Relationship Id="rId16" Type="http://schemas.openxmlformats.org/officeDocument/2006/relationships/image" Target="../media/image54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3.png"/><Relationship Id="rId1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3DE9F-F3D6-4055-B931-6DE532FC24E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26645F-E3EE-4254-9ED4-9B428C0E6773}">
      <dgm:prSet/>
      <dgm:spPr/>
      <dgm:t>
        <a:bodyPr/>
        <a:lstStyle/>
        <a:p>
          <a:r>
            <a:rPr lang="es-ES" dirty="0"/>
            <a:t>la Ley Orgánica de Gobiernos Regionales reconoce entre los principios rectores de la política y gestión regional i) la participación ciudadana y </a:t>
          </a:r>
          <a:r>
            <a:rPr lang="es-ES" dirty="0" err="1"/>
            <a:t>ii</a:t>
          </a:r>
          <a:r>
            <a:rPr lang="es-ES" dirty="0"/>
            <a:t>) la rendición de cuentas. Por ello dispone que el gobierno regional se rige por el presupuesto participativo y está obligado a realizar como mínimo dos audiencias públicas al año, una en la capital del departamento y otra en una provincia. </a:t>
          </a:r>
          <a:endParaRPr lang="en-US" dirty="0"/>
        </a:p>
      </dgm:t>
    </dgm:pt>
    <dgm:pt modelId="{E43E4118-D885-448E-B4C4-9C1670883412}" type="parTrans" cxnId="{BA5541BC-50E9-4511-8293-A8B33F6ADE87}">
      <dgm:prSet/>
      <dgm:spPr/>
      <dgm:t>
        <a:bodyPr/>
        <a:lstStyle/>
        <a:p>
          <a:endParaRPr lang="en-US"/>
        </a:p>
      </dgm:t>
    </dgm:pt>
    <dgm:pt modelId="{6724D1C5-94A1-4F7B-B3BC-B96F83FA64B3}" type="sibTrans" cxnId="{BA5541BC-50E9-4511-8293-A8B33F6ADE87}">
      <dgm:prSet/>
      <dgm:spPr/>
      <dgm:t>
        <a:bodyPr/>
        <a:lstStyle/>
        <a:p>
          <a:endParaRPr lang="en-US"/>
        </a:p>
      </dgm:t>
    </dgm:pt>
    <dgm:pt modelId="{4BBA8219-538F-47A6-9F50-63DD1E3685E7}">
      <dgm:prSet/>
      <dgm:spPr/>
      <dgm:t>
        <a:bodyPr/>
        <a:lstStyle/>
        <a:p>
          <a:r>
            <a:rPr lang="es-ES" dirty="0"/>
            <a:t>En cuanto a los gobiernos locales, la Ley Orgánica de Municipalidades establece como principio de la planificación municipal la participación ciudadana, la rendición de cuentas y la inclusión. Las municipalidades se rigen por presupuestos participativos anuales y deben reconocer como derechos de control vecinal a i) la revocatoria de autoridades municipales y </a:t>
          </a:r>
          <a:r>
            <a:rPr lang="es-ES" dirty="0" err="1"/>
            <a:t>ii</a:t>
          </a:r>
          <a:r>
            <a:rPr lang="es-ES" dirty="0"/>
            <a:t>) la demanda de rendición de cuentas .</a:t>
          </a:r>
          <a:endParaRPr lang="en-US" dirty="0"/>
        </a:p>
      </dgm:t>
    </dgm:pt>
    <dgm:pt modelId="{06489FB2-CBAB-4BE0-B871-F3555B840D67}" type="parTrans" cxnId="{7458676B-7B01-4929-B932-41E4110F8FB3}">
      <dgm:prSet/>
      <dgm:spPr/>
      <dgm:t>
        <a:bodyPr/>
        <a:lstStyle/>
        <a:p>
          <a:endParaRPr lang="en-US"/>
        </a:p>
      </dgm:t>
    </dgm:pt>
    <dgm:pt modelId="{74FAE67F-D773-4043-85C7-1CCEED9E9C37}" type="sibTrans" cxnId="{7458676B-7B01-4929-B932-41E4110F8FB3}">
      <dgm:prSet/>
      <dgm:spPr/>
      <dgm:t>
        <a:bodyPr/>
        <a:lstStyle/>
        <a:p>
          <a:endParaRPr lang="en-US"/>
        </a:p>
      </dgm:t>
    </dgm:pt>
    <dgm:pt modelId="{D2F39E7D-7021-4E95-8ACD-5C2D4994485F}" type="pres">
      <dgm:prSet presAssocID="{F8B3DE9F-F3D6-4055-B931-6DE532FC24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8D9B899-E2FD-4360-8767-54F1420288A9}" type="pres">
      <dgm:prSet presAssocID="{C126645F-E3EE-4254-9ED4-9B428C0E67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07590DD-73C6-49C2-8AB0-713A027A459C}" type="pres">
      <dgm:prSet presAssocID="{6724D1C5-94A1-4F7B-B3BC-B96F83FA64B3}" presName="spacer" presStyleCnt="0"/>
      <dgm:spPr/>
    </dgm:pt>
    <dgm:pt modelId="{7FAD5F3A-93C7-41B8-8CBA-1F06B2DABB05}" type="pres">
      <dgm:prSet presAssocID="{4BBA8219-538F-47A6-9F50-63DD1E3685E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6C8D991-800F-47F9-A675-C0067FC688DE}" type="presOf" srcId="{C126645F-E3EE-4254-9ED4-9B428C0E6773}" destId="{98D9B899-E2FD-4360-8767-54F1420288A9}" srcOrd="0" destOrd="0" presId="urn:microsoft.com/office/officeart/2005/8/layout/vList2"/>
    <dgm:cxn modelId="{2B906366-C7A8-489E-ADF9-7292D0792C35}" type="presOf" srcId="{F8B3DE9F-F3D6-4055-B931-6DE532FC24EA}" destId="{D2F39E7D-7021-4E95-8ACD-5C2D4994485F}" srcOrd="0" destOrd="0" presId="urn:microsoft.com/office/officeart/2005/8/layout/vList2"/>
    <dgm:cxn modelId="{D3DB1E67-274C-474A-9D67-ACB0E887E0FC}" type="presOf" srcId="{4BBA8219-538F-47A6-9F50-63DD1E3685E7}" destId="{7FAD5F3A-93C7-41B8-8CBA-1F06B2DABB05}" srcOrd="0" destOrd="0" presId="urn:microsoft.com/office/officeart/2005/8/layout/vList2"/>
    <dgm:cxn modelId="{7458676B-7B01-4929-B932-41E4110F8FB3}" srcId="{F8B3DE9F-F3D6-4055-B931-6DE532FC24EA}" destId="{4BBA8219-538F-47A6-9F50-63DD1E3685E7}" srcOrd="1" destOrd="0" parTransId="{06489FB2-CBAB-4BE0-B871-F3555B840D67}" sibTransId="{74FAE67F-D773-4043-85C7-1CCEED9E9C37}"/>
    <dgm:cxn modelId="{BA5541BC-50E9-4511-8293-A8B33F6ADE87}" srcId="{F8B3DE9F-F3D6-4055-B931-6DE532FC24EA}" destId="{C126645F-E3EE-4254-9ED4-9B428C0E6773}" srcOrd="0" destOrd="0" parTransId="{E43E4118-D885-448E-B4C4-9C1670883412}" sibTransId="{6724D1C5-94A1-4F7B-B3BC-B96F83FA64B3}"/>
    <dgm:cxn modelId="{22DD1009-D0AE-4651-A78F-9157A69D6968}" type="presParOf" srcId="{D2F39E7D-7021-4E95-8ACD-5C2D4994485F}" destId="{98D9B899-E2FD-4360-8767-54F1420288A9}" srcOrd="0" destOrd="0" presId="urn:microsoft.com/office/officeart/2005/8/layout/vList2"/>
    <dgm:cxn modelId="{506CEA3F-D297-43C8-B409-330B3E3B23E6}" type="presParOf" srcId="{D2F39E7D-7021-4E95-8ACD-5C2D4994485F}" destId="{C07590DD-73C6-49C2-8AB0-713A027A459C}" srcOrd="1" destOrd="0" presId="urn:microsoft.com/office/officeart/2005/8/layout/vList2"/>
    <dgm:cxn modelId="{CED31999-83D6-4BC2-B8E3-AB05FBF6EAEE}" type="presParOf" srcId="{D2F39E7D-7021-4E95-8ACD-5C2D4994485F}" destId="{7FAD5F3A-93C7-41B8-8CBA-1F06B2DABB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33223-7DC4-48B7-A96D-F2A46014E3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s-PE"/>
        </a:p>
      </dgm:t>
    </dgm:pt>
    <dgm:pt modelId="{8BBECB54-A909-4A17-9F8A-A330F54A3CC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/>
            <a:t>Conformar un equipo.</a:t>
          </a:r>
          <a:endParaRPr lang="es-PE" dirty="0"/>
        </a:p>
      </dgm:t>
    </dgm:pt>
    <dgm:pt modelId="{7FC05F31-0753-4009-8861-7C1096DB5544}" type="parTrans" cxnId="{7AD3A933-AC8A-48EE-8C06-30FC76D956B2}">
      <dgm:prSet/>
      <dgm:spPr/>
      <dgm:t>
        <a:bodyPr/>
        <a:lstStyle/>
        <a:p>
          <a:endParaRPr lang="es-PE"/>
        </a:p>
      </dgm:t>
    </dgm:pt>
    <dgm:pt modelId="{9C2740CC-BA71-465D-9A5E-62622A013507}" type="sibTrans" cxnId="{7AD3A933-AC8A-48EE-8C06-30FC76D956B2}">
      <dgm:prSet/>
      <dgm:spPr/>
      <dgm:t>
        <a:bodyPr/>
        <a:lstStyle/>
        <a:p>
          <a:endParaRPr lang="es-PE"/>
        </a:p>
      </dgm:t>
    </dgm:pt>
    <dgm:pt modelId="{C6C6EC3B-C017-4ECC-82D1-6BA84C7624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Identificar un problema.</a:t>
          </a:r>
          <a:endParaRPr lang="es-PE"/>
        </a:p>
      </dgm:t>
    </dgm:pt>
    <dgm:pt modelId="{4A7131A6-DE8E-419C-AA21-65A4D5EAA9A7}" type="parTrans" cxnId="{1CF86F5A-88D6-42A8-977A-BB60A6004FB5}">
      <dgm:prSet/>
      <dgm:spPr/>
      <dgm:t>
        <a:bodyPr/>
        <a:lstStyle/>
        <a:p>
          <a:endParaRPr lang="es-PE"/>
        </a:p>
      </dgm:t>
    </dgm:pt>
    <dgm:pt modelId="{04CD3E89-79E6-4C4C-B59F-EBD659B44426}" type="sibTrans" cxnId="{1CF86F5A-88D6-42A8-977A-BB60A6004FB5}">
      <dgm:prSet/>
      <dgm:spPr/>
      <dgm:t>
        <a:bodyPr/>
        <a:lstStyle/>
        <a:p>
          <a:endParaRPr lang="es-PE"/>
        </a:p>
      </dgm:t>
    </dgm:pt>
    <dgm:pt modelId="{A2D187DB-6EAD-4F1B-BB13-AE9261B361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Precisar el objeto que queremos auditar.</a:t>
          </a:r>
          <a:endParaRPr lang="es-PE"/>
        </a:p>
      </dgm:t>
    </dgm:pt>
    <dgm:pt modelId="{2690D881-213B-4B61-AF77-12F270BFA943}" type="parTrans" cxnId="{5694FC32-C3C0-45A7-896A-FA74E77BB059}">
      <dgm:prSet/>
      <dgm:spPr/>
      <dgm:t>
        <a:bodyPr/>
        <a:lstStyle/>
        <a:p>
          <a:endParaRPr lang="es-PE"/>
        </a:p>
      </dgm:t>
    </dgm:pt>
    <dgm:pt modelId="{DC631481-B6F9-4436-ACDE-BEBD705D5D25}" type="sibTrans" cxnId="{5694FC32-C3C0-45A7-896A-FA74E77BB059}">
      <dgm:prSet/>
      <dgm:spPr/>
      <dgm:t>
        <a:bodyPr/>
        <a:lstStyle/>
        <a:p>
          <a:endParaRPr lang="es-PE"/>
        </a:p>
      </dgm:t>
    </dgm:pt>
    <dgm:pt modelId="{BF5147DB-5B53-4DA6-BE7E-066CC91B8CA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Elaborar un instrumento.</a:t>
          </a:r>
          <a:endParaRPr lang="es-PE"/>
        </a:p>
      </dgm:t>
    </dgm:pt>
    <dgm:pt modelId="{D2FB60A6-0B27-479F-A6FF-18198310A8A7}" type="parTrans" cxnId="{121F7164-6504-4B7B-B6F6-4B7B5A680753}">
      <dgm:prSet/>
      <dgm:spPr/>
      <dgm:t>
        <a:bodyPr/>
        <a:lstStyle/>
        <a:p>
          <a:endParaRPr lang="es-PE"/>
        </a:p>
      </dgm:t>
    </dgm:pt>
    <dgm:pt modelId="{3E769CA1-3080-45E1-BB72-64724F2DE556}" type="sibTrans" cxnId="{121F7164-6504-4B7B-B6F6-4B7B5A680753}">
      <dgm:prSet/>
      <dgm:spPr/>
      <dgm:t>
        <a:bodyPr/>
        <a:lstStyle/>
        <a:p>
          <a:endParaRPr lang="es-PE"/>
        </a:p>
      </dgm:t>
    </dgm:pt>
    <dgm:pt modelId="{9DD0A101-469E-48CB-803A-0498A5A07B4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Capacitarnos en y aplicar el instrumento.</a:t>
          </a:r>
          <a:endParaRPr lang="es-PE"/>
        </a:p>
      </dgm:t>
    </dgm:pt>
    <dgm:pt modelId="{562DB009-CFEA-42F7-A525-3D306000EEDA}" type="parTrans" cxnId="{4D14E7C1-4393-4C3E-BDE9-DB67AB88CF80}">
      <dgm:prSet/>
      <dgm:spPr/>
      <dgm:t>
        <a:bodyPr/>
        <a:lstStyle/>
        <a:p>
          <a:endParaRPr lang="es-PE"/>
        </a:p>
      </dgm:t>
    </dgm:pt>
    <dgm:pt modelId="{0DDBC708-6AD4-4248-84BB-13BD9EF1B175}" type="sibTrans" cxnId="{4D14E7C1-4393-4C3E-BDE9-DB67AB88CF80}">
      <dgm:prSet/>
      <dgm:spPr/>
      <dgm:t>
        <a:bodyPr/>
        <a:lstStyle/>
        <a:p>
          <a:endParaRPr lang="es-PE"/>
        </a:p>
      </dgm:t>
    </dgm:pt>
    <dgm:pt modelId="{84C235FC-8BDE-4E18-A1F3-DF40184A8A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Hacer el reporte de hallazgos.</a:t>
          </a:r>
          <a:endParaRPr lang="es-PE"/>
        </a:p>
      </dgm:t>
    </dgm:pt>
    <dgm:pt modelId="{1B5F3F35-A8C1-4A5E-9A18-6C662AF055A0}" type="parTrans" cxnId="{84686BCE-21BA-4097-ACCE-91AA1C421AA3}">
      <dgm:prSet/>
      <dgm:spPr/>
      <dgm:t>
        <a:bodyPr/>
        <a:lstStyle/>
        <a:p>
          <a:endParaRPr lang="es-PE"/>
        </a:p>
      </dgm:t>
    </dgm:pt>
    <dgm:pt modelId="{22DE7639-299A-4EC1-BD7A-FC7F535FF02D}" type="sibTrans" cxnId="{84686BCE-21BA-4097-ACCE-91AA1C421AA3}">
      <dgm:prSet/>
      <dgm:spPr/>
      <dgm:t>
        <a:bodyPr/>
        <a:lstStyle/>
        <a:p>
          <a:endParaRPr lang="es-PE"/>
        </a:p>
      </dgm:t>
    </dgm:pt>
    <dgm:pt modelId="{1475A015-16D0-4750-BB26-A997401A83A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E"/>
            <a:t>Difundir los resultados (conclusiones y recomendaciones).</a:t>
          </a:r>
        </a:p>
      </dgm:t>
    </dgm:pt>
    <dgm:pt modelId="{01816B59-F456-4EB9-901D-74DCB05EDF9A}" type="parTrans" cxnId="{7C543E42-4FE6-4F1B-A479-44F750A1F019}">
      <dgm:prSet/>
      <dgm:spPr/>
      <dgm:t>
        <a:bodyPr/>
        <a:lstStyle/>
        <a:p>
          <a:endParaRPr lang="es-PE"/>
        </a:p>
      </dgm:t>
    </dgm:pt>
    <dgm:pt modelId="{71072432-B8EC-49B7-9D8D-55BF07BBF416}" type="sibTrans" cxnId="{7C543E42-4FE6-4F1B-A479-44F750A1F019}">
      <dgm:prSet/>
      <dgm:spPr/>
      <dgm:t>
        <a:bodyPr/>
        <a:lstStyle/>
        <a:p>
          <a:endParaRPr lang="es-PE"/>
        </a:p>
      </dgm:t>
    </dgm:pt>
    <dgm:pt modelId="{46BA2197-3827-4761-A326-60B89A1606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E"/>
            <a:t>Hacer seguimiento de las recomendaciones.</a:t>
          </a:r>
        </a:p>
      </dgm:t>
    </dgm:pt>
    <dgm:pt modelId="{991E5B89-9EBD-40B9-A4E3-886E917CFC2D}" type="parTrans" cxnId="{C8995A0B-D570-4A3E-BDBA-E8312F44CCE6}">
      <dgm:prSet/>
      <dgm:spPr/>
      <dgm:t>
        <a:bodyPr/>
        <a:lstStyle/>
        <a:p>
          <a:endParaRPr lang="es-PE"/>
        </a:p>
      </dgm:t>
    </dgm:pt>
    <dgm:pt modelId="{0A231820-F812-4BC7-A05D-8CF80C60C0D6}" type="sibTrans" cxnId="{C8995A0B-D570-4A3E-BDBA-E8312F44CCE6}">
      <dgm:prSet/>
      <dgm:spPr/>
      <dgm:t>
        <a:bodyPr/>
        <a:lstStyle/>
        <a:p>
          <a:endParaRPr lang="es-PE"/>
        </a:p>
      </dgm:t>
    </dgm:pt>
    <dgm:pt modelId="{DA6A6CCB-782F-44C9-A620-ADCC60956292}" type="pres">
      <dgm:prSet presAssocID="{EC133223-7DC4-48B7-A96D-F2A46014E32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1B52C25-B81D-4441-99E0-08CD2A2DCEAB}" type="pres">
      <dgm:prSet presAssocID="{8BBECB54-A909-4A17-9F8A-A330F54A3CCA}" presName="compNode" presStyleCnt="0"/>
      <dgm:spPr/>
    </dgm:pt>
    <dgm:pt modelId="{B028AAAD-2833-4413-9CDD-1858484D0184}" type="pres">
      <dgm:prSet presAssocID="{8BBECB54-A909-4A17-9F8A-A330F54A3CCA}" presName="iconBgRect" presStyleLbl="bgShp" presStyleIdx="0" presStyleCnt="8"/>
      <dgm:spPr/>
    </dgm:pt>
    <dgm:pt modelId="{388A008C-6968-4A62-83F4-CB628EE6271A}" type="pres">
      <dgm:prSet presAssocID="{8BBECB54-A909-4A17-9F8A-A330F54A3CCA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F67C3085-F4C8-4FC5-8AFD-A1796186F809}" type="pres">
      <dgm:prSet presAssocID="{8BBECB54-A909-4A17-9F8A-A330F54A3CCA}" presName="spaceRect" presStyleCnt="0"/>
      <dgm:spPr/>
    </dgm:pt>
    <dgm:pt modelId="{0C50EC7B-6598-4279-997D-6DE8BCA56FAD}" type="pres">
      <dgm:prSet presAssocID="{8BBECB54-A909-4A17-9F8A-A330F54A3CCA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PE"/>
        </a:p>
      </dgm:t>
    </dgm:pt>
    <dgm:pt modelId="{6A68FB95-A77F-40AF-BB4E-39CFFE27F3E4}" type="pres">
      <dgm:prSet presAssocID="{9C2740CC-BA71-465D-9A5E-62622A013507}" presName="sibTrans" presStyleCnt="0"/>
      <dgm:spPr/>
    </dgm:pt>
    <dgm:pt modelId="{D7C2A450-847D-46A1-80AE-29F3600467D8}" type="pres">
      <dgm:prSet presAssocID="{C6C6EC3B-C017-4ECC-82D1-6BA84C76243A}" presName="compNode" presStyleCnt="0"/>
      <dgm:spPr/>
    </dgm:pt>
    <dgm:pt modelId="{CC9F1ED3-FEA3-4D05-B512-B7A24870EF7C}" type="pres">
      <dgm:prSet presAssocID="{C6C6EC3B-C017-4ECC-82D1-6BA84C76243A}" presName="iconBgRect" presStyleLbl="bgShp" presStyleIdx="1" presStyleCnt="8"/>
      <dgm:spPr/>
    </dgm:pt>
    <dgm:pt modelId="{D4A71375-0D67-4B40-9CA3-216F64D02FD5}" type="pres">
      <dgm:prSet presAssocID="{C6C6EC3B-C017-4ECC-82D1-6BA84C76243A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E3BB01B-309D-4067-B5A8-F40997CE4555}" type="pres">
      <dgm:prSet presAssocID="{C6C6EC3B-C017-4ECC-82D1-6BA84C76243A}" presName="spaceRect" presStyleCnt="0"/>
      <dgm:spPr/>
    </dgm:pt>
    <dgm:pt modelId="{4CA1CE32-7882-4A2C-B965-2B8F75E78CB7}" type="pres">
      <dgm:prSet presAssocID="{C6C6EC3B-C017-4ECC-82D1-6BA84C76243A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PE"/>
        </a:p>
      </dgm:t>
    </dgm:pt>
    <dgm:pt modelId="{16D6F222-A47B-4DF2-BD54-55DD2D753F10}" type="pres">
      <dgm:prSet presAssocID="{04CD3E89-79E6-4C4C-B59F-EBD659B44426}" presName="sibTrans" presStyleCnt="0"/>
      <dgm:spPr/>
    </dgm:pt>
    <dgm:pt modelId="{B807A700-1F5A-4127-9308-C0323B5CDB38}" type="pres">
      <dgm:prSet presAssocID="{A2D187DB-6EAD-4F1B-BB13-AE9261B36112}" presName="compNode" presStyleCnt="0"/>
      <dgm:spPr/>
    </dgm:pt>
    <dgm:pt modelId="{83B1807D-5F60-435A-B8B2-E09B94E31D37}" type="pres">
      <dgm:prSet presAssocID="{A2D187DB-6EAD-4F1B-BB13-AE9261B36112}" presName="iconBgRect" presStyleLbl="bgShp" presStyleIdx="2" presStyleCnt="8"/>
      <dgm:spPr/>
    </dgm:pt>
    <dgm:pt modelId="{8BC55553-D6AB-4F29-8E24-10262018E4FD}" type="pres">
      <dgm:prSet presAssocID="{A2D187DB-6EAD-4F1B-BB13-AE9261B36112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53A1D09-D1C9-42A8-97D7-A47376D2B5F3}" type="pres">
      <dgm:prSet presAssocID="{A2D187DB-6EAD-4F1B-BB13-AE9261B36112}" presName="spaceRect" presStyleCnt="0"/>
      <dgm:spPr/>
    </dgm:pt>
    <dgm:pt modelId="{C41FF50A-58CA-4DCD-8CCC-DCBA5F3F1049}" type="pres">
      <dgm:prSet presAssocID="{A2D187DB-6EAD-4F1B-BB13-AE9261B36112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PE"/>
        </a:p>
      </dgm:t>
    </dgm:pt>
    <dgm:pt modelId="{63D1F484-A763-4AFE-9221-12F3B1771423}" type="pres">
      <dgm:prSet presAssocID="{DC631481-B6F9-4436-ACDE-BEBD705D5D25}" presName="sibTrans" presStyleCnt="0"/>
      <dgm:spPr/>
    </dgm:pt>
    <dgm:pt modelId="{FDBF31C7-4D83-4F2C-B18F-3560FAB0B452}" type="pres">
      <dgm:prSet presAssocID="{BF5147DB-5B53-4DA6-BE7E-066CC91B8CAD}" presName="compNode" presStyleCnt="0"/>
      <dgm:spPr/>
    </dgm:pt>
    <dgm:pt modelId="{ED9184BF-181F-47B1-91C6-25B49E4DC4FF}" type="pres">
      <dgm:prSet presAssocID="{BF5147DB-5B53-4DA6-BE7E-066CC91B8CAD}" presName="iconBgRect" presStyleLbl="bgShp" presStyleIdx="3" presStyleCnt="8"/>
      <dgm:spPr/>
    </dgm:pt>
    <dgm:pt modelId="{C1A4034D-66BD-40AF-A869-36D3825EA0ED}" type="pres">
      <dgm:prSet presAssocID="{BF5147DB-5B53-4DA6-BE7E-066CC91B8CAD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um Set"/>
        </a:ext>
      </dgm:extLst>
    </dgm:pt>
    <dgm:pt modelId="{2DD95080-5DE2-4AFD-BB9C-9BAC93722689}" type="pres">
      <dgm:prSet presAssocID="{BF5147DB-5B53-4DA6-BE7E-066CC91B8CAD}" presName="spaceRect" presStyleCnt="0"/>
      <dgm:spPr/>
    </dgm:pt>
    <dgm:pt modelId="{074311A1-FCD8-4ED0-B3DE-1FEAF66A82A8}" type="pres">
      <dgm:prSet presAssocID="{BF5147DB-5B53-4DA6-BE7E-066CC91B8CAD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PE"/>
        </a:p>
      </dgm:t>
    </dgm:pt>
    <dgm:pt modelId="{50152DAF-B76C-4E5C-BF85-453EEB77DC50}" type="pres">
      <dgm:prSet presAssocID="{3E769CA1-3080-45E1-BB72-64724F2DE556}" presName="sibTrans" presStyleCnt="0"/>
      <dgm:spPr/>
    </dgm:pt>
    <dgm:pt modelId="{DE4284D1-6C1C-474E-8E17-6DF50FF0C27C}" type="pres">
      <dgm:prSet presAssocID="{9DD0A101-469E-48CB-803A-0498A5A07B43}" presName="compNode" presStyleCnt="0"/>
      <dgm:spPr/>
    </dgm:pt>
    <dgm:pt modelId="{F53DFF80-C534-485A-A4CD-11C4AF4E53A2}" type="pres">
      <dgm:prSet presAssocID="{9DD0A101-469E-48CB-803A-0498A5A07B43}" presName="iconBgRect" presStyleLbl="bgShp" presStyleIdx="4" presStyleCnt="8"/>
      <dgm:spPr/>
    </dgm:pt>
    <dgm:pt modelId="{CC665994-CE68-4331-8E56-A1218594D1D7}" type="pres">
      <dgm:prSet presAssocID="{9DD0A101-469E-48CB-803A-0498A5A07B43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xophone"/>
        </a:ext>
      </dgm:extLst>
    </dgm:pt>
    <dgm:pt modelId="{5C74DAD6-D75E-447D-8AF5-639966D1DB8E}" type="pres">
      <dgm:prSet presAssocID="{9DD0A101-469E-48CB-803A-0498A5A07B43}" presName="spaceRect" presStyleCnt="0"/>
      <dgm:spPr/>
    </dgm:pt>
    <dgm:pt modelId="{7860AE1B-7469-4FA3-9622-DCF7FF0029DF}" type="pres">
      <dgm:prSet presAssocID="{9DD0A101-469E-48CB-803A-0498A5A07B43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PE"/>
        </a:p>
      </dgm:t>
    </dgm:pt>
    <dgm:pt modelId="{A1725DAC-64AF-40AD-8E30-1EB0F5AED133}" type="pres">
      <dgm:prSet presAssocID="{0DDBC708-6AD4-4248-84BB-13BD9EF1B175}" presName="sibTrans" presStyleCnt="0"/>
      <dgm:spPr/>
    </dgm:pt>
    <dgm:pt modelId="{1108B635-4EF3-4187-AAA1-7E409C37FA8C}" type="pres">
      <dgm:prSet presAssocID="{84C235FC-8BDE-4E18-A1F3-DF40184A8A28}" presName="compNode" presStyleCnt="0"/>
      <dgm:spPr/>
    </dgm:pt>
    <dgm:pt modelId="{C952D4AA-5585-4A9C-A469-91656D991DBD}" type="pres">
      <dgm:prSet presAssocID="{84C235FC-8BDE-4E18-A1F3-DF40184A8A28}" presName="iconBgRect" presStyleLbl="bgShp" presStyleIdx="5" presStyleCnt="8"/>
      <dgm:spPr/>
    </dgm:pt>
    <dgm:pt modelId="{56037FD4-2E6C-4C8A-9766-3D530C5EB8EF}" type="pres">
      <dgm:prSet presAssocID="{84C235FC-8BDE-4E18-A1F3-DF40184A8A28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2059BFDA-7B40-4F2D-A2ED-E466617282CD}" type="pres">
      <dgm:prSet presAssocID="{84C235FC-8BDE-4E18-A1F3-DF40184A8A28}" presName="spaceRect" presStyleCnt="0"/>
      <dgm:spPr/>
    </dgm:pt>
    <dgm:pt modelId="{C887A7B9-AE42-4970-A759-709403B1991E}" type="pres">
      <dgm:prSet presAssocID="{84C235FC-8BDE-4E18-A1F3-DF40184A8A28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PE"/>
        </a:p>
      </dgm:t>
    </dgm:pt>
    <dgm:pt modelId="{4D7612F5-F208-497B-B518-32C756FB8BBE}" type="pres">
      <dgm:prSet presAssocID="{22DE7639-299A-4EC1-BD7A-FC7F535FF02D}" presName="sibTrans" presStyleCnt="0"/>
      <dgm:spPr/>
    </dgm:pt>
    <dgm:pt modelId="{47D6B05E-0387-42C7-B4C1-B43F9F36F21A}" type="pres">
      <dgm:prSet presAssocID="{1475A015-16D0-4750-BB26-A997401A83AF}" presName="compNode" presStyleCnt="0"/>
      <dgm:spPr/>
    </dgm:pt>
    <dgm:pt modelId="{229668AA-6293-41FC-93A7-766AE062883E}" type="pres">
      <dgm:prSet presAssocID="{1475A015-16D0-4750-BB26-A997401A83AF}" presName="iconBgRect" presStyleLbl="bgShp" presStyleIdx="6" presStyleCnt="8"/>
      <dgm:spPr/>
    </dgm:pt>
    <dgm:pt modelId="{2F7498EE-677B-4ACC-8F34-28525363FA0C}" type="pres">
      <dgm:prSet presAssocID="{1475A015-16D0-4750-BB26-A997401A83AF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221D8EC-B04B-42C4-B7FC-D02B8321F3DD}" type="pres">
      <dgm:prSet presAssocID="{1475A015-16D0-4750-BB26-A997401A83AF}" presName="spaceRect" presStyleCnt="0"/>
      <dgm:spPr/>
    </dgm:pt>
    <dgm:pt modelId="{290B200C-C7DB-4DD0-BE7F-8CE9CEB77F13}" type="pres">
      <dgm:prSet presAssocID="{1475A015-16D0-4750-BB26-A997401A83AF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PE"/>
        </a:p>
      </dgm:t>
    </dgm:pt>
    <dgm:pt modelId="{C7F86C55-F043-4CDC-BEDB-F4D625EFA8CD}" type="pres">
      <dgm:prSet presAssocID="{71072432-B8EC-49B7-9D8D-55BF07BBF416}" presName="sibTrans" presStyleCnt="0"/>
      <dgm:spPr/>
    </dgm:pt>
    <dgm:pt modelId="{43CEE325-BA0E-4A0C-A31D-820A9E16E278}" type="pres">
      <dgm:prSet presAssocID="{46BA2197-3827-4761-A326-60B89A160608}" presName="compNode" presStyleCnt="0"/>
      <dgm:spPr/>
    </dgm:pt>
    <dgm:pt modelId="{1F30C4A7-0995-41D2-9BE5-3A5AEF9F4373}" type="pres">
      <dgm:prSet presAssocID="{46BA2197-3827-4761-A326-60B89A160608}" presName="iconBgRect" presStyleLbl="bgShp" presStyleIdx="7" presStyleCnt="8"/>
      <dgm:spPr/>
    </dgm:pt>
    <dgm:pt modelId="{63AC3E6E-6C3C-4288-9CEB-6CB3F2421BEF}" type="pres">
      <dgm:prSet presAssocID="{46BA2197-3827-4761-A326-60B89A160608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249C46E9-D291-4B30-B3B8-5C75B2A0EC9F}" type="pres">
      <dgm:prSet presAssocID="{46BA2197-3827-4761-A326-60B89A160608}" presName="spaceRect" presStyleCnt="0"/>
      <dgm:spPr/>
    </dgm:pt>
    <dgm:pt modelId="{4A8D08C4-F264-4965-AA49-467BD95AC056}" type="pres">
      <dgm:prSet presAssocID="{46BA2197-3827-4761-A326-60B89A160608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DA6B2A1-4688-41D3-BB18-89F75901A16F}" type="presOf" srcId="{1475A015-16D0-4750-BB26-A997401A83AF}" destId="{290B200C-C7DB-4DD0-BE7F-8CE9CEB77F13}" srcOrd="0" destOrd="0" presId="urn:microsoft.com/office/officeart/2018/5/layout/IconCircleLabelList"/>
    <dgm:cxn modelId="{8F67F1DB-B976-453A-A820-4C56EE89C2E2}" type="presOf" srcId="{9DD0A101-469E-48CB-803A-0498A5A07B43}" destId="{7860AE1B-7469-4FA3-9622-DCF7FF0029DF}" srcOrd="0" destOrd="0" presId="urn:microsoft.com/office/officeart/2018/5/layout/IconCircleLabelList"/>
    <dgm:cxn modelId="{7C543E42-4FE6-4F1B-A479-44F750A1F019}" srcId="{EC133223-7DC4-48B7-A96D-F2A46014E327}" destId="{1475A015-16D0-4750-BB26-A997401A83AF}" srcOrd="6" destOrd="0" parTransId="{01816B59-F456-4EB9-901D-74DCB05EDF9A}" sibTransId="{71072432-B8EC-49B7-9D8D-55BF07BBF416}"/>
    <dgm:cxn modelId="{4D14E7C1-4393-4C3E-BDE9-DB67AB88CF80}" srcId="{EC133223-7DC4-48B7-A96D-F2A46014E327}" destId="{9DD0A101-469E-48CB-803A-0498A5A07B43}" srcOrd="4" destOrd="0" parTransId="{562DB009-CFEA-42F7-A525-3D306000EEDA}" sibTransId="{0DDBC708-6AD4-4248-84BB-13BD9EF1B175}"/>
    <dgm:cxn modelId="{B9D049EA-97A7-4EB0-A7CC-51F47F323212}" type="presOf" srcId="{8BBECB54-A909-4A17-9F8A-A330F54A3CCA}" destId="{0C50EC7B-6598-4279-997D-6DE8BCA56FAD}" srcOrd="0" destOrd="0" presId="urn:microsoft.com/office/officeart/2018/5/layout/IconCircleLabelList"/>
    <dgm:cxn modelId="{DEECBED8-F912-4DD9-82A9-C085227742AA}" type="presOf" srcId="{BF5147DB-5B53-4DA6-BE7E-066CC91B8CAD}" destId="{074311A1-FCD8-4ED0-B3DE-1FEAF66A82A8}" srcOrd="0" destOrd="0" presId="urn:microsoft.com/office/officeart/2018/5/layout/IconCircleLabelList"/>
    <dgm:cxn modelId="{C8995A0B-D570-4A3E-BDBA-E8312F44CCE6}" srcId="{EC133223-7DC4-48B7-A96D-F2A46014E327}" destId="{46BA2197-3827-4761-A326-60B89A160608}" srcOrd="7" destOrd="0" parTransId="{991E5B89-9EBD-40B9-A4E3-886E917CFC2D}" sibTransId="{0A231820-F812-4BC7-A05D-8CF80C60C0D6}"/>
    <dgm:cxn modelId="{496FBA26-CC0D-4666-B293-C30322F31250}" type="presOf" srcId="{EC133223-7DC4-48B7-A96D-F2A46014E327}" destId="{DA6A6CCB-782F-44C9-A620-ADCC60956292}" srcOrd="0" destOrd="0" presId="urn:microsoft.com/office/officeart/2018/5/layout/IconCircleLabelList"/>
    <dgm:cxn modelId="{558AF77A-8E2B-43BE-AD40-4BE23C6ABF28}" type="presOf" srcId="{C6C6EC3B-C017-4ECC-82D1-6BA84C76243A}" destId="{4CA1CE32-7882-4A2C-B965-2B8F75E78CB7}" srcOrd="0" destOrd="0" presId="urn:microsoft.com/office/officeart/2018/5/layout/IconCircleLabelList"/>
    <dgm:cxn modelId="{733721A7-2336-4C66-9ABE-555AB67B46D3}" type="presOf" srcId="{46BA2197-3827-4761-A326-60B89A160608}" destId="{4A8D08C4-F264-4965-AA49-467BD95AC056}" srcOrd="0" destOrd="0" presId="urn:microsoft.com/office/officeart/2018/5/layout/IconCircleLabelList"/>
    <dgm:cxn modelId="{7AD3A933-AC8A-48EE-8C06-30FC76D956B2}" srcId="{EC133223-7DC4-48B7-A96D-F2A46014E327}" destId="{8BBECB54-A909-4A17-9F8A-A330F54A3CCA}" srcOrd="0" destOrd="0" parTransId="{7FC05F31-0753-4009-8861-7C1096DB5544}" sibTransId="{9C2740CC-BA71-465D-9A5E-62622A013507}"/>
    <dgm:cxn modelId="{339B4883-7FDB-4F70-AB4E-D2AB05E9C39E}" type="presOf" srcId="{A2D187DB-6EAD-4F1B-BB13-AE9261B36112}" destId="{C41FF50A-58CA-4DCD-8CCC-DCBA5F3F1049}" srcOrd="0" destOrd="0" presId="urn:microsoft.com/office/officeart/2018/5/layout/IconCircleLabelList"/>
    <dgm:cxn modelId="{F3DC3BE8-8A77-4606-AB54-5C884C549775}" type="presOf" srcId="{84C235FC-8BDE-4E18-A1F3-DF40184A8A28}" destId="{C887A7B9-AE42-4970-A759-709403B1991E}" srcOrd="0" destOrd="0" presId="urn:microsoft.com/office/officeart/2018/5/layout/IconCircleLabelList"/>
    <dgm:cxn modelId="{5694FC32-C3C0-45A7-896A-FA74E77BB059}" srcId="{EC133223-7DC4-48B7-A96D-F2A46014E327}" destId="{A2D187DB-6EAD-4F1B-BB13-AE9261B36112}" srcOrd="2" destOrd="0" parTransId="{2690D881-213B-4B61-AF77-12F270BFA943}" sibTransId="{DC631481-B6F9-4436-ACDE-BEBD705D5D25}"/>
    <dgm:cxn modelId="{1CF86F5A-88D6-42A8-977A-BB60A6004FB5}" srcId="{EC133223-7DC4-48B7-A96D-F2A46014E327}" destId="{C6C6EC3B-C017-4ECC-82D1-6BA84C76243A}" srcOrd="1" destOrd="0" parTransId="{4A7131A6-DE8E-419C-AA21-65A4D5EAA9A7}" sibTransId="{04CD3E89-79E6-4C4C-B59F-EBD659B44426}"/>
    <dgm:cxn modelId="{121F7164-6504-4B7B-B6F6-4B7B5A680753}" srcId="{EC133223-7DC4-48B7-A96D-F2A46014E327}" destId="{BF5147DB-5B53-4DA6-BE7E-066CC91B8CAD}" srcOrd="3" destOrd="0" parTransId="{D2FB60A6-0B27-479F-A6FF-18198310A8A7}" sibTransId="{3E769CA1-3080-45E1-BB72-64724F2DE556}"/>
    <dgm:cxn modelId="{84686BCE-21BA-4097-ACCE-91AA1C421AA3}" srcId="{EC133223-7DC4-48B7-A96D-F2A46014E327}" destId="{84C235FC-8BDE-4E18-A1F3-DF40184A8A28}" srcOrd="5" destOrd="0" parTransId="{1B5F3F35-A8C1-4A5E-9A18-6C662AF055A0}" sibTransId="{22DE7639-299A-4EC1-BD7A-FC7F535FF02D}"/>
    <dgm:cxn modelId="{A85C549E-8723-4516-B3F6-17635F8594BE}" type="presParOf" srcId="{DA6A6CCB-782F-44C9-A620-ADCC60956292}" destId="{B1B52C25-B81D-4441-99E0-08CD2A2DCEAB}" srcOrd="0" destOrd="0" presId="urn:microsoft.com/office/officeart/2018/5/layout/IconCircleLabelList"/>
    <dgm:cxn modelId="{387F4E33-573F-4D27-9E98-2109BB8913A7}" type="presParOf" srcId="{B1B52C25-B81D-4441-99E0-08CD2A2DCEAB}" destId="{B028AAAD-2833-4413-9CDD-1858484D0184}" srcOrd="0" destOrd="0" presId="urn:microsoft.com/office/officeart/2018/5/layout/IconCircleLabelList"/>
    <dgm:cxn modelId="{0B9EBF6D-E977-4E38-8F7D-6D9625C242E5}" type="presParOf" srcId="{B1B52C25-B81D-4441-99E0-08CD2A2DCEAB}" destId="{388A008C-6968-4A62-83F4-CB628EE6271A}" srcOrd="1" destOrd="0" presId="urn:microsoft.com/office/officeart/2018/5/layout/IconCircleLabelList"/>
    <dgm:cxn modelId="{1F391668-DD86-400E-B6E2-2A5960FDCF1E}" type="presParOf" srcId="{B1B52C25-B81D-4441-99E0-08CD2A2DCEAB}" destId="{F67C3085-F4C8-4FC5-8AFD-A1796186F809}" srcOrd="2" destOrd="0" presId="urn:microsoft.com/office/officeart/2018/5/layout/IconCircleLabelList"/>
    <dgm:cxn modelId="{25E77384-E47C-4893-9FCD-1D3CA3CBCB8B}" type="presParOf" srcId="{B1B52C25-B81D-4441-99E0-08CD2A2DCEAB}" destId="{0C50EC7B-6598-4279-997D-6DE8BCA56FAD}" srcOrd="3" destOrd="0" presId="urn:microsoft.com/office/officeart/2018/5/layout/IconCircleLabelList"/>
    <dgm:cxn modelId="{D9B6FF0B-178F-49D4-94C4-D29459764367}" type="presParOf" srcId="{DA6A6CCB-782F-44C9-A620-ADCC60956292}" destId="{6A68FB95-A77F-40AF-BB4E-39CFFE27F3E4}" srcOrd="1" destOrd="0" presId="urn:microsoft.com/office/officeart/2018/5/layout/IconCircleLabelList"/>
    <dgm:cxn modelId="{68DD8769-8301-4827-965D-AFA7C9E48D47}" type="presParOf" srcId="{DA6A6CCB-782F-44C9-A620-ADCC60956292}" destId="{D7C2A450-847D-46A1-80AE-29F3600467D8}" srcOrd="2" destOrd="0" presId="urn:microsoft.com/office/officeart/2018/5/layout/IconCircleLabelList"/>
    <dgm:cxn modelId="{AE4ABAE7-7F22-40A8-BA0F-50547C00939B}" type="presParOf" srcId="{D7C2A450-847D-46A1-80AE-29F3600467D8}" destId="{CC9F1ED3-FEA3-4D05-B512-B7A24870EF7C}" srcOrd="0" destOrd="0" presId="urn:microsoft.com/office/officeart/2018/5/layout/IconCircleLabelList"/>
    <dgm:cxn modelId="{E1FA99A1-AE1E-415D-8C2E-555D2E0FD9AF}" type="presParOf" srcId="{D7C2A450-847D-46A1-80AE-29F3600467D8}" destId="{D4A71375-0D67-4B40-9CA3-216F64D02FD5}" srcOrd="1" destOrd="0" presId="urn:microsoft.com/office/officeart/2018/5/layout/IconCircleLabelList"/>
    <dgm:cxn modelId="{C63691D3-5A0F-488C-ADA8-4FC808443FE1}" type="presParOf" srcId="{D7C2A450-847D-46A1-80AE-29F3600467D8}" destId="{6E3BB01B-309D-4067-B5A8-F40997CE4555}" srcOrd="2" destOrd="0" presId="urn:microsoft.com/office/officeart/2018/5/layout/IconCircleLabelList"/>
    <dgm:cxn modelId="{E117E7A3-5D13-46AC-A298-A3D5EFCB6040}" type="presParOf" srcId="{D7C2A450-847D-46A1-80AE-29F3600467D8}" destId="{4CA1CE32-7882-4A2C-B965-2B8F75E78CB7}" srcOrd="3" destOrd="0" presId="urn:microsoft.com/office/officeart/2018/5/layout/IconCircleLabelList"/>
    <dgm:cxn modelId="{9D999FEF-35E9-4828-A6D7-0E2F96446717}" type="presParOf" srcId="{DA6A6CCB-782F-44C9-A620-ADCC60956292}" destId="{16D6F222-A47B-4DF2-BD54-55DD2D753F10}" srcOrd="3" destOrd="0" presId="urn:microsoft.com/office/officeart/2018/5/layout/IconCircleLabelList"/>
    <dgm:cxn modelId="{C0BED64A-C63E-429A-B1BB-2E214473A3D5}" type="presParOf" srcId="{DA6A6CCB-782F-44C9-A620-ADCC60956292}" destId="{B807A700-1F5A-4127-9308-C0323B5CDB38}" srcOrd="4" destOrd="0" presId="urn:microsoft.com/office/officeart/2018/5/layout/IconCircleLabelList"/>
    <dgm:cxn modelId="{CE24B609-66C7-4E91-A006-A661374B75DC}" type="presParOf" srcId="{B807A700-1F5A-4127-9308-C0323B5CDB38}" destId="{83B1807D-5F60-435A-B8B2-E09B94E31D37}" srcOrd="0" destOrd="0" presId="urn:microsoft.com/office/officeart/2018/5/layout/IconCircleLabelList"/>
    <dgm:cxn modelId="{93F337FB-E72E-4DD1-926E-6F5F7C84163F}" type="presParOf" srcId="{B807A700-1F5A-4127-9308-C0323B5CDB38}" destId="{8BC55553-D6AB-4F29-8E24-10262018E4FD}" srcOrd="1" destOrd="0" presId="urn:microsoft.com/office/officeart/2018/5/layout/IconCircleLabelList"/>
    <dgm:cxn modelId="{6CF9E9E7-0E5B-4C8F-9A27-0C7EB7EB3323}" type="presParOf" srcId="{B807A700-1F5A-4127-9308-C0323B5CDB38}" destId="{A53A1D09-D1C9-42A8-97D7-A47376D2B5F3}" srcOrd="2" destOrd="0" presId="urn:microsoft.com/office/officeart/2018/5/layout/IconCircleLabelList"/>
    <dgm:cxn modelId="{0982CF8C-9AFE-4411-B110-A7300FCF9136}" type="presParOf" srcId="{B807A700-1F5A-4127-9308-C0323B5CDB38}" destId="{C41FF50A-58CA-4DCD-8CCC-DCBA5F3F1049}" srcOrd="3" destOrd="0" presId="urn:microsoft.com/office/officeart/2018/5/layout/IconCircleLabelList"/>
    <dgm:cxn modelId="{C190CC3B-F730-441B-BBF7-A68B795B070E}" type="presParOf" srcId="{DA6A6CCB-782F-44C9-A620-ADCC60956292}" destId="{63D1F484-A763-4AFE-9221-12F3B1771423}" srcOrd="5" destOrd="0" presId="urn:microsoft.com/office/officeart/2018/5/layout/IconCircleLabelList"/>
    <dgm:cxn modelId="{A1A99CF3-7D1A-4598-B1B4-DC814BE85D0E}" type="presParOf" srcId="{DA6A6CCB-782F-44C9-A620-ADCC60956292}" destId="{FDBF31C7-4D83-4F2C-B18F-3560FAB0B452}" srcOrd="6" destOrd="0" presId="urn:microsoft.com/office/officeart/2018/5/layout/IconCircleLabelList"/>
    <dgm:cxn modelId="{AA9AAFD2-995D-431B-914C-93B835FA995F}" type="presParOf" srcId="{FDBF31C7-4D83-4F2C-B18F-3560FAB0B452}" destId="{ED9184BF-181F-47B1-91C6-25B49E4DC4FF}" srcOrd="0" destOrd="0" presId="urn:microsoft.com/office/officeart/2018/5/layout/IconCircleLabelList"/>
    <dgm:cxn modelId="{5D788AE7-F1E8-46E9-8799-21A2C7C9315F}" type="presParOf" srcId="{FDBF31C7-4D83-4F2C-B18F-3560FAB0B452}" destId="{C1A4034D-66BD-40AF-A869-36D3825EA0ED}" srcOrd="1" destOrd="0" presId="urn:microsoft.com/office/officeart/2018/5/layout/IconCircleLabelList"/>
    <dgm:cxn modelId="{786CDB80-DC6B-4A29-8A18-096210ABDF6F}" type="presParOf" srcId="{FDBF31C7-4D83-4F2C-B18F-3560FAB0B452}" destId="{2DD95080-5DE2-4AFD-BB9C-9BAC93722689}" srcOrd="2" destOrd="0" presId="urn:microsoft.com/office/officeart/2018/5/layout/IconCircleLabelList"/>
    <dgm:cxn modelId="{58C7651D-A686-4D75-85A1-93D7A9216C16}" type="presParOf" srcId="{FDBF31C7-4D83-4F2C-B18F-3560FAB0B452}" destId="{074311A1-FCD8-4ED0-B3DE-1FEAF66A82A8}" srcOrd="3" destOrd="0" presId="urn:microsoft.com/office/officeart/2018/5/layout/IconCircleLabelList"/>
    <dgm:cxn modelId="{A5F511E7-E3DE-4117-B2EF-5AFF2A48DC34}" type="presParOf" srcId="{DA6A6CCB-782F-44C9-A620-ADCC60956292}" destId="{50152DAF-B76C-4E5C-BF85-453EEB77DC50}" srcOrd="7" destOrd="0" presId="urn:microsoft.com/office/officeart/2018/5/layout/IconCircleLabelList"/>
    <dgm:cxn modelId="{79A695C4-B968-448B-8EFB-FC4708EF1825}" type="presParOf" srcId="{DA6A6CCB-782F-44C9-A620-ADCC60956292}" destId="{DE4284D1-6C1C-474E-8E17-6DF50FF0C27C}" srcOrd="8" destOrd="0" presId="urn:microsoft.com/office/officeart/2018/5/layout/IconCircleLabelList"/>
    <dgm:cxn modelId="{E720798F-9B9C-4DE7-A05B-5F0C6605D671}" type="presParOf" srcId="{DE4284D1-6C1C-474E-8E17-6DF50FF0C27C}" destId="{F53DFF80-C534-485A-A4CD-11C4AF4E53A2}" srcOrd="0" destOrd="0" presId="urn:microsoft.com/office/officeart/2018/5/layout/IconCircleLabelList"/>
    <dgm:cxn modelId="{9CD1F546-B2EA-4D9B-8425-C4E08D132CF8}" type="presParOf" srcId="{DE4284D1-6C1C-474E-8E17-6DF50FF0C27C}" destId="{CC665994-CE68-4331-8E56-A1218594D1D7}" srcOrd="1" destOrd="0" presId="urn:microsoft.com/office/officeart/2018/5/layout/IconCircleLabelList"/>
    <dgm:cxn modelId="{25585D07-D7CE-4B58-8DDE-A955582535BB}" type="presParOf" srcId="{DE4284D1-6C1C-474E-8E17-6DF50FF0C27C}" destId="{5C74DAD6-D75E-447D-8AF5-639966D1DB8E}" srcOrd="2" destOrd="0" presId="urn:microsoft.com/office/officeart/2018/5/layout/IconCircleLabelList"/>
    <dgm:cxn modelId="{9F75990A-AFA9-40FD-99A9-AE7A0299916E}" type="presParOf" srcId="{DE4284D1-6C1C-474E-8E17-6DF50FF0C27C}" destId="{7860AE1B-7469-4FA3-9622-DCF7FF0029DF}" srcOrd="3" destOrd="0" presId="urn:microsoft.com/office/officeart/2018/5/layout/IconCircleLabelList"/>
    <dgm:cxn modelId="{79353D02-49D8-4852-A51F-A9BFAE3C26BF}" type="presParOf" srcId="{DA6A6CCB-782F-44C9-A620-ADCC60956292}" destId="{A1725DAC-64AF-40AD-8E30-1EB0F5AED133}" srcOrd="9" destOrd="0" presId="urn:microsoft.com/office/officeart/2018/5/layout/IconCircleLabelList"/>
    <dgm:cxn modelId="{C97A01E0-6071-4D00-8C2A-5667D1FBB365}" type="presParOf" srcId="{DA6A6CCB-782F-44C9-A620-ADCC60956292}" destId="{1108B635-4EF3-4187-AAA1-7E409C37FA8C}" srcOrd="10" destOrd="0" presId="urn:microsoft.com/office/officeart/2018/5/layout/IconCircleLabelList"/>
    <dgm:cxn modelId="{288FE9C6-1B59-44D0-B421-9C1A0ECC1ABE}" type="presParOf" srcId="{1108B635-4EF3-4187-AAA1-7E409C37FA8C}" destId="{C952D4AA-5585-4A9C-A469-91656D991DBD}" srcOrd="0" destOrd="0" presId="urn:microsoft.com/office/officeart/2018/5/layout/IconCircleLabelList"/>
    <dgm:cxn modelId="{D0652772-A164-492A-B7EA-83FC99BA9815}" type="presParOf" srcId="{1108B635-4EF3-4187-AAA1-7E409C37FA8C}" destId="{56037FD4-2E6C-4C8A-9766-3D530C5EB8EF}" srcOrd="1" destOrd="0" presId="urn:microsoft.com/office/officeart/2018/5/layout/IconCircleLabelList"/>
    <dgm:cxn modelId="{7FB68C3B-9626-4142-BB79-2A8DF3CF2633}" type="presParOf" srcId="{1108B635-4EF3-4187-AAA1-7E409C37FA8C}" destId="{2059BFDA-7B40-4F2D-A2ED-E466617282CD}" srcOrd="2" destOrd="0" presId="urn:microsoft.com/office/officeart/2018/5/layout/IconCircleLabelList"/>
    <dgm:cxn modelId="{C222802B-2BB6-48BF-A09B-B79E92FC1EFF}" type="presParOf" srcId="{1108B635-4EF3-4187-AAA1-7E409C37FA8C}" destId="{C887A7B9-AE42-4970-A759-709403B1991E}" srcOrd="3" destOrd="0" presId="urn:microsoft.com/office/officeart/2018/5/layout/IconCircleLabelList"/>
    <dgm:cxn modelId="{C21B8238-65E5-42E0-B96D-661339199883}" type="presParOf" srcId="{DA6A6CCB-782F-44C9-A620-ADCC60956292}" destId="{4D7612F5-F208-497B-B518-32C756FB8BBE}" srcOrd="11" destOrd="0" presId="urn:microsoft.com/office/officeart/2018/5/layout/IconCircleLabelList"/>
    <dgm:cxn modelId="{5B0B4C35-76FC-48AC-A1BC-2799422B62A7}" type="presParOf" srcId="{DA6A6CCB-782F-44C9-A620-ADCC60956292}" destId="{47D6B05E-0387-42C7-B4C1-B43F9F36F21A}" srcOrd="12" destOrd="0" presId="urn:microsoft.com/office/officeart/2018/5/layout/IconCircleLabelList"/>
    <dgm:cxn modelId="{C94FABA9-206E-4728-BC48-D84F21000C1E}" type="presParOf" srcId="{47D6B05E-0387-42C7-B4C1-B43F9F36F21A}" destId="{229668AA-6293-41FC-93A7-766AE062883E}" srcOrd="0" destOrd="0" presId="urn:microsoft.com/office/officeart/2018/5/layout/IconCircleLabelList"/>
    <dgm:cxn modelId="{F06234EA-D01A-4541-9151-75D231740178}" type="presParOf" srcId="{47D6B05E-0387-42C7-B4C1-B43F9F36F21A}" destId="{2F7498EE-677B-4ACC-8F34-28525363FA0C}" srcOrd="1" destOrd="0" presId="urn:microsoft.com/office/officeart/2018/5/layout/IconCircleLabelList"/>
    <dgm:cxn modelId="{1959E516-F417-426E-9966-DE5499544822}" type="presParOf" srcId="{47D6B05E-0387-42C7-B4C1-B43F9F36F21A}" destId="{9221D8EC-B04B-42C4-B7FC-D02B8321F3DD}" srcOrd="2" destOrd="0" presId="urn:microsoft.com/office/officeart/2018/5/layout/IconCircleLabelList"/>
    <dgm:cxn modelId="{4DA4523C-0D57-4891-8E88-0F2DE995BFF4}" type="presParOf" srcId="{47D6B05E-0387-42C7-B4C1-B43F9F36F21A}" destId="{290B200C-C7DB-4DD0-BE7F-8CE9CEB77F13}" srcOrd="3" destOrd="0" presId="urn:microsoft.com/office/officeart/2018/5/layout/IconCircleLabelList"/>
    <dgm:cxn modelId="{4AD7E9DD-A15E-4E05-9E25-0D920C3B1EA4}" type="presParOf" srcId="{DA6A6CCB-782F-44C9-A620-ADCC60956292}" destId="{C7F86C55-F043-4CDC-BEDB-F4D625EFA8CD}" srcOrd="13" destOrd="0" presId="urn:microsoft.com/office/officeart/2018/5/layout/IconCircleLabelList"/>
    <dgm:cxn modelId="{5D36927B-B27E-4C7C-B091-695C0362BD17}" type="presParOf" srcId="{DA6A6CCB-782F-44C9-A620-ADCC60956292}" destId="{43CEE325-BA0E-4A0C-A31D-820A9E16E278}" srcOrd="14" destOrd="0" presId="urn:microsoft.com/office/officeart/2018/5/layout/IconCircleLabelList"/>
    <dgm:cxn modelId="{F41B1821-CA11-464B-ACEB-AAFB30A86DF0}" type="presParOf" srcId="{43CEE325-BA0E-4A0C-A31D-820A9E16E278}" destId="{1F30C4A7-0995-41D2-9BE5-3A5AEF9F4373}" srcOrd="0" destOrd="0" presId="urn:microsoft.com/office/officeart/2018/5/layout/IconCircleLabelList"/>
    <dgm:cxn modelId="{B1533DB5-97C1-4913-AF15-2ABCFF4D8C3A}" type="presParOf" srcId="{43CEE325-BA0E-4A0C-A31D-820A9E16E278}" destId="{63AC3E6E-6C3C-4288-9CEB-6CB3F2421BEF}" srcOrd="1" destOrd="0" presId="urn:microsoft.com/office/officeart/2018/5/layout/IconCircleLabelList"/>
    <dgm:cxn modelId="{BCE989F5-40E8-4CBB-BD22-A5C68CE6C8B1}" type="presParOf" srcId="{43CEE325-BA0E-4A0C-A31D-820A9E16E278}" destId="{249C46E9-D291-4B30-B3B8-5C75B2A0EC9F}" srcOrd="2" destOrd="0" presId="urn:microsoft.com/office/officeart/2018/5/layout/IconCircleLabelList"/>
    <dgm:cxn modelId="{C55C5659-87DD-419B-91A4-DB2D5CC0CDB7}" type="presParOf" srcId="{43CEE325-BA0E-4A0C-A31D-820A9E16E278}" destId="{4A8D08C4-F264-4965-AA49-467BD95AC05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8AAAD-2833-4413-9CDD-1858484D0184}">
      <dsp:nvSpPr>
        <dsp:cNvPr id="0" name=""/>
        <dsp:cNvSpPr/>
      </dsp:nvSpPr>
      <dsp:spPr>
        <a:xfrm>
          <a:off x="898829" y="288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A008C-6968-4A62-83F4-CB628EE6271A}">
      <dsp:nvSpPr>
        <dsp:cNvPr id="0" name=""/>
        <dsp:cNvSpPr/>
      </dsp:nvSpPr>
      <dsp:spPr>
        <a:xfrm>
          <a:off x="1112262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0EC7B-6598-4279-997D-6DE8BCA56FAD}">
      <dsp:nvSpPr>
        <dsp:cNvPr id="0" name=""/>
        <dsp:cNvSpPr/>
      </dsp:nvSpPr>
      <dsp:spPr>
        <a:xfrm>
          <a:off x="578678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100" kern="1200" dirty="0"/>
            <a:t>Conformar un equipo.</a:t>
          </a:r>
          <a:endParaRPr lang="es-PE" sz="1100" kern="1200" dirty="0"/>
        </a:p>
      </dsp:txBody>
      <dsp:txXfrm>
        <a:off x="578678" y="1313725"/>
        <a:ext cx="1641796" cy="656718"/>
      </dsp:txXfrm>
    </dsp:sp>
    <dsp:sp modelId="{CC9F1ED3-FEA3-4D05-B512-B7A24870EF7C}">
      <dsp:nvSpPr>
        <dsp:cNvPr id="0" name=""/>
        <dsp:cNvSpPr/>
      </dsp:nvSpPr>
      <dsp:spPr>
        <a:xfrm>
          <a:off x="2827940" y="288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71375-0D67-4B40-9CA3-216F64D02FD5}">
      <dsp:nvSpPr>
        <dsp:cNvPr id="0" name=""/>
        <dsp:cNvSpPr/>
      </dsp:nvSpPr>
      <dsp:spPr>
        <a:xfrm>
          <a:off x="3041374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1CE32-7882-4A2C-B965-2B8F75E78CB7}">
      <dsp:nvSpPr>
        <dsp:cNvPr id="0" name=""/>
        <dsp:cNvSpPr/>
      </dsp:nvSpPr>
      <dsp:spPr>
        <a:xfrm>
          <a:off x="2507790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100" kern="1200"/>
            <a:t>Identificar un problema.</a:t>
          </a:r>
          <a:endParaRPr lang="es-PE" sz="1100" kern="1200"/>
        </a:p>
      </dsp:txBody>
      <dsp:txXfrm>
        <a:off x="2507790" y="1313725"/>
        <a:ext cx="1641796" cy="656718"/>
      </dsp:txXfrm>
    </dsp:sp>
    <dsp:sp modelId="{83B1807D-5F60-435A-B8B2-E09B94E31D37}">
      <dsp:nvSpPr>
        <dsp:cNvPr id="0" name=""/>
        <dsp:cNvSpPr/>
      </dsp:nvSpPr>
      <dsp:spPr>
        <a:xfrm>
          <a:off x="4757051" y="288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55553-D6AB-4F29-8E24-10262018E4FD}">
      <dsp:nvSpPr>
        <dsp:cNvPr id="0" name=""/>
        <dsp:cNvSpPr/>
      </dsp:nvSpPr>
      <dsp:spPr>
        <a:xfrm>
          <a:off x="4970485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FF50A-58CA-4DCD-8CCC-DCBA5F3F1049}">
      <dsp:nvSpPr>
        <dsp:cNvPr id="0" name=""/>
        <dsp:cNvSpPr/>
      </dsp:nvSpPr>
      <dsp:spPr>
        <a:xfrm>
          <a:off x="4436901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100" kern="1200"/>
            <a:t>Precisar el objeto que queremos auditar.</a:t>
          </a:r>
          <a:endParaRPr lang="es-PE" sz="1100" kern="1200"/>
        </a:p>
      </dsp:txBody>
      <dsp:txXfrm>
        <a:off x="4436901" y="1313725"/>
        <a:ext cx="1641796" cy="656718"/>
      </dsp:txXfrm>
    </dsp:sp>
    <dsp:sp modelId="{ED9184BF-181F-47B1-91C6-25B49E4DC4FF}">
      <dsp:nvSpPr>
        <dsp:cNvPr id="0" name=""/>
        <dsp:cNvSpPr/>
      </dsp:nvSpPr>
      <dsp:spPr>
        <a:xfrm>
          <a:off x="6686163" y="288"/>
          <a:ext cx="1001496" cy="10014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4034D-66BD-40AF-A869-36D3825EA0ED}">
      <dsp:nvSpPr>
        <dsp:cNvPr id="0" name=""/>
        <dsp:cNvSpPr/>
      </dsp:nvSpPr>
      <dsp:spPr>
        <a:xfrm>
          <a:off x="6899596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311A1-FCD8-4ED0-B3DE-1FEAF66A82A8}">
      <dsp:nvSpPr>
        <dsp:cNvPr id="0" name=""/>
        <dsp:cNvSpPr/>
      </dsp:nvSpPr>
      <dsp:spPr>
        <a:xfrm>
          <a:off x="6366012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100" kern="1200"/>
            <a:t>Elaborar un instrumento.</a:t>
          </a:r>
          <a:endParaRPr lang="es-PE" sz="1100" kern="1200"/>
        </a:p>
      </dsp:txBody>
      <dsp:txXfrm>
        <a:off x="6366012" y="1313725"/>
        <a:ext cx="1641796" cy="656718"/>
      </dsp:txXfrm>
    </dsp:sp>
    <dsp:sp modelId="{F53DFF80-C534-485A-A4CD-11C4AF4E53A2}">
      <dsp:nvSpPr>
        <dsp:cNvPr id="0" name=""/>
        <dsp:cNvSpPr/>
      </dsp:nvSpPr>
      <dsp:spPr>
        <a:xfrm>
          <a:off x="8615274" y="288"/>
          <a:ext cx="1001496" cy="10014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65994-CE68-4331-8E56-A1218594D1D7}">
      <dsp:nvSpPr>
        <dsp:cNvPr id="0" name=""/>
        <dsp:cNvSpPr/>
      </dsp:nvSpPr>
      <dsp:spPr>
        <a:xfrm>
          <a:off x="8828708" y="213721"/>
          <a:ext cx="574628" cy="574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60AE1B-7469-4FA3-9622-DCF7FF0029DF}">
      <dsp:nvSpPr>
        <dsp:cNvPr id="0" name=""/>
        <dsp:cNvSpPr/>
      </dsp:nvSpPr>
      <dsp:spPr>
        <a:xfrm>
          <a:off x="8295124" y="1313725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100" kern="1200"/>
            <a:t>Capacitarnos en y aplicar el instrumento.</a:t>
          </a:r>
          <a:endParaRPr lang="es-PE" sz="1100" kern="1200"/>
        </a:p>
      </dsp:txBody>
      <dsp:txXfrm>
        <a:off x="8295124" y="1313725"/>
        <a:ext cx="1641796" cy="656718"/>
      </dsp:txXfrm>
    </dsp:sp>
    <dsp:sp modelId="{C952D4AA-5585-4A9C-A469-91656D991DBD}">
      <dsp:nvSpPr>
        <dsp:cNvPr id="0" name=""/>
        <dsp:cNvSpPr/>
      </dsp:nvSpPr>
      <dsp:spPr>
        <a:xfrm>
          <a:off x="2827940" y="2380893"/>
          <a:ext cx="1001496" cy="10014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37FD4-2E6C-4C8A-9766-3D530C5EB8EF}">
      <dsp:nvSpPr>
        <dsp:cNvPr id="0" name=""/>
        <dsp:cNvSpPr/>
      </dsp:nvSpPr>
      <dsp:spPr>
        <a:xfrm>
          <a:off x="3041374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7A7B9-AE42-4970-A759-709403B1991E}">
      <dsp:nvSpPr>
        <dsp:cNvPr id="0" name=""/>
        <dsp:cNvSpPr/>
      </dsp:nvSpPr>
      <dsp:spPr>
        <a:xfrm>
          <a:off x="2507790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1100" kern="1200"/>
            <a:t>Hacer el reporte de hallazgos.</a:t>
          </a:r>
          <a:endParaRPr lang="es-PE" sz="1100" kern="1200"/>
        </a:p>
      </dsp:txBody>
      <dsp:txXfrm>
        <a:off x="2507790" y="3694331"/>
        <a:ext cx="1641796" cy="656718"/>
      </dsp:txXfrm>
    </dsp:sp>
    <dsp:sp modelId="{229668AA-6293-41FC-93A7-766AE062883E}">
      <dsp:nvSpPr>
        <dsp:cNvPr id="0" name=""/>
        <dsp:cNvSpPr/>
      </dsp:nvSpPr>
      <dsp:spPr>
        <a:xfrm>
          <a:off x="4757051" y="2380893"/>
          <a:ext cx="1001496" cy="10014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498EE-677B-4ACC-8F34-28525363FA0C}">
      <dsp:nvSpPr>
        <dsp:cNvPr id="0" name=""/>
        <dsp:cNvSpPr/>
      </dsp:nvSpPr>
      <dsp:spPr>
        <a:xfrm>
          <a:off x="4970485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B200C-C7DB-4DD0-BE7F-8CE9CEB77F13}">
      <dsp:nvSpPr>
        <dsp:cNvPr id="0" name=""/>
        <dsp:cNvSpPr/>
      </dsp:nvSpPr>
      <dsp:spPr>
        <a:xfrm>
          <a:off x="4436901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PE" sz="1100" kern="1200"/>
            <a:t>Difundir los resultados (conclusiones y recomendaciones).</a:t>
          </a:r>
        </a:p>
      </dsp:txBody>
      <dsp:txXfrm>
        <a:off x="4436901" y="3694331"/>
        <a:ext cx="1641796" cy="656718"/>
      </dsp:txXfrm>
    </dsp:sp>
    <dsp:sp modelId="{1F30C4A7-0995-41D2-9BE5-3A5AEF9F4373}">
      <dsp:nvSpPr>
        <dsp:cNvPr id="0" name=""/>
        <dsp:cNvSpPr/>
      </dsp:nvSpPr>
      <dsp:spPr>
        <a:xfrm>
          <a:off x="6686163" y="2380893"/>
          <a:ext cx="1001496" cy="1001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C3E6E-6C3C-4288-9CEB-6CB3F2421BEF}">
      <dsp:nvSpPr>
        <dsp:cNvPr id="0" name=""/>
        <dsp:cNvSpPr/>
      </dsp:nvSpPr>
      <dsp:spPr>
        <a:xfrm>
          <a:off x="6899596" y="2594327"/>
          <a:ext cx="574628" cy="574628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D08C4-F264-4965-AA49-467BD95AC056}">
      <dsp:nvSpPr>
        <dsp:cNvPr id="0" name=""/>
        <dsp:cNvSpPr/>
      </dsp:nvSpPr>
      <dsp:spPr>
        <a:xfrm>
          <a:off x="6366012" y="3694331"/>
          <a:ext cx="1641796" cy="656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PE" sz="1100" kern="1200"/>
            <a:t>Hacer seguimiento de las recomendaciones.</a:t>
          </a:r>
        </a:p>
      </dsp:txBody>
      <dsp:txXfrm>
        <a:off x="6366012" y="3694331"/>
        <a:ext cx="1641796" cy="65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9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7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8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3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85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cia.gob.pe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s5.mineco.gob.pe/transparencia/Navegador/default.aspx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prodapp2.seace.gob.pe/seacebus-uiwd-pub/buscadorPublico/buscadorPublico.xhtml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contraloria.gob.pe/ciudadano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arroyo@proetica.org.pe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Resultado de imagen para hoy no coimeo maÃ±ana tampoco">
            <a:extLst>
              <a:ext uri="{FF2B5EF4-FFF2-40B4-BE49-F238E27FC236}">
                <a16:creationId xmlns:a16="http://schemas.microsoft.com/office/drawing/2014/main" xmlns="" id="{7777C642-8D67-434F-B0C9-3E4C9082A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20955"/>
          <a:stretch/>
        </p:blipFill>
        <p:spPr bwMode="auto">
          <a:xfrm>
            <a:off x="1460597" y="10"/>
            <a:ext cx="9270806" cy="6857990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5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018E68-60E9-4B74-BC79-B4A94327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Espacios de Concertación</a:t>
            </a:r>
          </a:p>
        </p:txBody>
      </p:sp>
      <p:pic>
        <p:nvPicPr>
          <p:cNvPr id="4" name="Marcador de contenido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xmlns="" id="{1761A677-3EC9-4746-B94C-25D2B8F80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5" y="1191673"/>
            <a:ext cx="7188199" cy="447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E18845-D4A0-40D2-A019-D8C00C95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2000" dirty="0"/>
              <a:t>¿QUÉ ENTENDEMOS POR PARTICIPACIÓN CIUDADANA? 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PNUD 2018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E348B05-759C-4D0A-AA54-AC9BF56B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942" y="434246"/>
            <a:ext cx="8536550" cy="64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6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290ED9C-39C9-491A-96B1-B0BCEAE65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60" y="643467"/>
            <a:ext cx="9170479" cy="5571066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19A5EE16-4CBD-4BBE-BC50-8AB9B67F108F}"/>
              </a:ext>
            </a:extLst>
          </p:cNvPr>
          <p:cNvSpPr/>
          <p:nvPr/>
        </p:nvSpPr>
        <p:spPr>
          <a:xfrm>
            <a:off x="2209800" y="2305050"/>
            <a:ext cx="1666875" cy="1430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566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67FB0B3-6795-4FBD-B30E-1632779C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46" y="247650"/>
            <a:ext cx="102012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4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E18845-D4A0-40D2-A019-D8C00C95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2000" dirty="0"/>
              <a:t>¿QUÉ ENTENDEMOS POR PARTICIPACIÓN CIUDADANA? 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PNUD 2018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1D6061F-D672-41A3-B7FA-7610FE158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750" y="131424"/>
            <a:ext cx="7358916" cy="685800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6E736E55-AF14-425C-A4F3-6AFF794EF8DE}"/>
              </a:ext>
            </a:extLst>
          </p:cNvPr>
          <p:cNvSpPr/>
          <p:nvPr/>
        </p:nvSpPr>
        <p:spPr>
          <a:xfrm>
            <a:off x="3392434" y="4981575"/>
            <a:ext cx="8418566" cy="1745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979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81" y="968993"/>
            <a:ext cx="8883813" cy="44941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268490" y="6011625"/>
            <a:ext cx="3923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Guía para la vigilancia ciudadana de obras públicas, Proética </a:t>
            </a:r>
          </a:p>
        </p:txBody>
      </p:sp>
    </p:spTree>
    <p:extLst>
      <p:ext uri="{BB962C8B-B14F-4D97-AF65-F5344CB8AC3E}">
        <p14:creationId xmlns:p14="http://schemas.microsoft.com/office/powerpoint/2010/main" val="610864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35" y="223837"/>
            <a:ext cx="7323540" cy="6358293"/>
          </a:xfrm>
        </p:spPr>
      </p:pic>
    </p:spTree>
    <p:extLst>
      <p:ext uri="{BB962C8B-B14F-4D97-AF65-F5344CB8AC3E}">
        <p14:creationId xmlns:p14="http://schemas.microsoft.com/office/powerpoint/2010/main" val="127893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D2B9F1-C6AD-4F62-B435-1EBD94E9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178EDF2-0775-4B9B-BE5A-61D75CE7F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4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impacto puede tener la vigilancia ciudadana?</a:t>
            </a:r>
            <a:endParaRPr lang="es-PE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06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87" y="1775636"/>
            <a:ext cx="10735220" cy="32429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14400" y="5645888"/>
            <a:ext cx="10315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/>
              <a:t>http://www.proetica.org.pe/noticias/fue-le-ahorramos-mas-24-millones-al-estado-obras-publicas-resultados-estudio-vigilancia-ciudadana/</a:t>
            </a:r>
          </a:p>
        </p:txBody>
      </p:sp>
    </p:spTree>
    <p:extLst>
      <p:ext uri="{BB962C8B-B14F-4D97-AF65-F5344CB8AC3E}">
        <p14:creationId xmlns:p14="http://schemas.microsoft.com/office/powerpoint/2010/main" val="875192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E843615-DDBD-4C03-B3B3-370E6FC2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407194"/>
            <a:ext cx="11163300" cy="62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7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434194B-EB56-4062-98C6-CB72F287E3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76">
            <a:extLst>
              <a:ext uri="{FF2B5EF4-FFF2-40B4-BE49-F238E27FC236}">
                <a16:creationId xmlns:a16="http://schemas.microsoft.com/office/drawing/2014/main" xmlns="" id="{B3746DB1-35A8-422F-9955-4F8E75DBB0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1EC6F97-0AE2-4300-A61D-779AAD4BE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337" y="5754588"/>
            <a:ext cx="5946202" cy="838831"/>
          </a:xfrm>
        </p:spPr>
        <p:txBody>
          <a:bodyPr anchor="b">
            <a:normAutofit/>
          </a:bodyPr>
          <a:lstStyle/>
          <a:p>
            <a:pPr algn="r"/>
            <a:r>
              <a:rPr lang="es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Arroyo Vivanco</a:t>
            </a:r>
          </a:p>
          <a:p>
            <a:pPr algn="r"/>
            <a:r>
              <a:rPr lang="es-E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@carlosarroyo007</a:t>
            </a:r>
            <a:endParaRPr lang="es-PE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55BADC-AF8B-4B21-A243-8D492338D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1063" y="3975822"/>
            <a:ext cx="6349664" cy="1514185"/>
          </a:xfrm>
        </p:spPr>
        <p:txBody>
          <a:bodyPr anchor="t">
            <a:noAutofit/>
          </a:bodyPr>
          <a:lstStyle/>
          <a:p>
            <a:pPr algn="r"/>
            <a:r>
              <a:rPr lang="es-E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 y vigilancia ciudadana:</a:t>
            </a:r>
            <a:br>
              <a:rPr lang="es-E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situación, dificultades y perspectivas.</a:t>
            </a:r>
            <a:endParaRPr lang="es-PE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Freeform 57">
            <a:extLst>
              <a:ext uri="{FF2B5EF4-FFF2-40B4-BE49-F238E27FC236}">
                <a16:creationId xmlns:a16="http://schemas.microsoft.com/office/drawing/2014/main" xmlns="" id="{B817D9AD-5E85-4E85-AC3E-43E24FA91A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F0810290-E788-4DE3-B716-DBE58CC6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2" name="Picture 4" descr="Resultado de imagen para participacion ciudadana">
            <a:extLst>
              <a:ext uri="{FF2B5EF4-FFF2-40B4-BE49-F238E27FC236}">
                <a16:creationId xmlns:a16="http://schemas.microsoft.com/office/drawing/2014/main" xmlns="" id="{288040F1-D447-41AD-A459-7864CE073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73" y="3689127"/>
            <a:ext cx="3948473" cy="151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Logo Proética">
            <a:extLst>
              <a:ext uri="{FF2B5EF4-FFF2-40B4-BE49-F238E27FC236}">
                <a16:creationId xmlns:a16="http://schemas.microsoft.com/office/drawing/2014/main" xmlns="" id="{F4B6E0CE-4707-454A-B3A2-CBCC4F4C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3783" y="389931"/>
            <a:ext cx="3163437" cy="14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723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6" y="1034063"/>
            <a:ext cx="10804737" cy="47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3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F6CA35-F411-4750-8701-9B255867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18" y="1521862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EL PUNTO ES QUE…</a:t>
            </a:r>
          </a:p>
        </p:txBody>
      </p:sp>
      <p:sp>
        <p:nvSpPr>
          <p:cNvPr id="12291" name="Marcador de contenido 2">
            <a:extLst>
              <a:ext uri="{FF2B5EF4-FFF2-40B4-BE49-F238E27FC236}">
                <a16:creationId xmlns:a16="http://schemas.microsoft.com/office/drawing/2014/main" xmlns="" id="{7F83856B-F0E4-4F92-BB6C-FE8363A3F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6538" y="3732213"/>
            <a:ext cx="8564562" cy="10302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s-PE" altLang="es-PE" sz="4400">
                <a:solidFill>
                  <a:srgbClr val="FF0000"/>
                </a:solidFill>
              </a:rPr>
              <a:t>Sin información no hay paraíso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F6CA35-F411-4750-8701-9B255867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459" y="2445787"/>
            <a:ext cx="8235082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H</a:t>
            </a:r>
            <a:r>
              <a:rPr lang="es-PE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ay un pequeño detalle a favor.</a:t>
            </a:r>
          </a:p>
        </p:txBody>
      </p:sp>
    </p:spTree>
    <p:extLst>
      <p:ext uri="{BB962C8B-B14F-4D97-AF65-F5344CB8AC3E}">
        <p14:creationId xmlns:p14="http://schemas.microsoft.com/office/powerpoint/2010/main" val="1054446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DF0F2723-23C1-4C82-8211-99DEC142D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t="25873" r="15765" b="13380"/>
          <a:stretch>
            <a:fillRect/>
          </a:stretch>
        </p:blipFill>
        <p:spPr bwMode="auto">
          <a:xfrm>
            <a:off x="1560513" y="1773239"/>
            <a:ext cx="91440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2 CuadroTexto">
            <a:extLst>
              <a:ext uri="{FF2B5EF4-FFF2-40B4-BE49-F238E27FC236}">
                <a16:creationId xmlns:a16="http://schemas.microsoft.com/office/drawing/2014/main" xmlns="" id="{FB1F5E5A-E291-4742-86BA-850B77A04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620714"/>
            <a:ext cx="62626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3300" b="1">
                <a:solidFill>
                  <a:srgbClr val="FFC000"/>
                </a:solidFill>
                <a:latin typeface="Miriam" panose="020B0502050101010101" pitchFamily="34" charset="-79"/>
              </a:rPr>
              <a:t>ASUNCIÓN DEL PAPA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xmlns="" id="{F6129B8B-C05D-4A37-9871-40E3C258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 t="22975" r="15457" b="16730"/>
          <a:stretch>
            <a:fillRect/>
          </a:stretch>
        </p:blipFill>
        <p:spPr bwMode="auto">
          <a:xfrm>
            <a:off x="1533525" y="1916114"/>
            <a:ext cx="91440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3 CuadroTexto">
            <a:extLst>
              <a:ext uri="{FF2B5EF4-FFF2-40B4-BE49-F238E27FC236}">
                <a16:creationId xmlns:a16="http://schemas.microsoft.com/office/drawing/2014/main" xmlns="" id="{2191513C-DAEA-44B5-AA91-DD10CF08F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549276"/>
            <a:ext cx="62626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PE" sz="3300" b="1">
                <a:solidFill>
                  <a:srgbClr val="FFC000"/>
                </a:solidFill>
                <a:latin typeface="Miriam" panose="020B0502050101010101" pitchFamily="34" charset="-79"/>
              </a:rPr>
              <a:t>ASUNCIÓN DEL PAPA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067526-BCFB-493A-A2E9-B9A1F2E8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03" y="2413472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Algunas</a:t>
            </a:r>
            <a:r>
              <a:rPr lang="en-US" sz="33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herramientas</a:t>
            </a:r>
            <a:r>
              <a:rPr lang="en-US" sz="33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digitales</a:t>
            </a:r>
            <a:r>
              <a:rPr lang="en-US" sz="33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para el </a:t>
            </a:r>
            <a:r>
              <a:rPr lang="en-US" sz="33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seguimiento</a:t>
            </a:r>
            <a:r>
              <a:rPr lang="en-US" sz="33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</a:t>
            </a:r>
            <a:r>
              <a:rPr lang="en-US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gestion </a:t>
            </a:r>
            <a:r>
              <a:rPr lang="en-US" sz="33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pública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7439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00369C-FFA8-48E6-A500-043FED91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89" y="0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de transparencia estándar</a:t>
            </a:r>
          </a:p>
        </p:txBody>
      </p:sp>
      <p:pic>
        <p:nvPicPr>
          <p:cNvPr id="16387" name="Picture 2" descr="http://rc-consulting.org/blog/wp-content/uploads/2017/05/portal-de-transparencia-estandar.jpg">
            <a:extLst>
              <a:ext uri="{FF2B5EF4-FFF2-40B4-BE49-F238E27FC236}">
                <a16:creationId xmlns:a16="http://schemas.microsoft.com/office/drawing/2014/main" xmlns="" id="{4EFC8134-8004-4E0D-BAD4-243BD06D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241425"/>
            <a:ext cx="8812213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CuadroTexto 3">
            <a:extLst>
              <a:ext uri="{FF2B5EF4-FFF2-40B4-BE49-F238E27FC236}">
                <a16:creationId xmlns:a16="http://schemas.microsoft.com/office/drawing/2014/main" xmlns="" id="{6194CE25-D6FA-4494-8FD9-78D3BFF0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513" y="6181725"/>
            <a:ext cx="529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PE" altLang="es-PE" sz="2400">
                <a:hlinkClick r:id="rId3"/>
              </a:rPr>
              <a:t>http://www.transparencia.gob.pe/</a:t>
            </a:r>
            <a:r>
              <a:rPr lang="es-PE" altLang="es-PE" sz="24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5D2648-F1FA-4083-8F51-E8860AA9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99" y="-85728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de transparencia económica</a:t>
            </a:r>
          </a:p>
        </p:txBody>
      </p:sp>
      <p:pic>
        <p:nvPicPr>
          <p:cNvPr id="17411" name="Imagen 3">
            <a:extLst>
              <a:ext uri="{FF2B5EF4-FFF2-40B4-BE49-F238E27FC236}">
                <a16:creationId xmlns:a16="http://schemas.microsoft.com/office/drawing/2014/main" xmlns="" id="{79F8CF60-7991-423E-9CB4-926A117B9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36663"/>
            <a:ext cx="1126331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n 4">
            <a:extLst>
              <a:ext uri="{FF2B5EF4-FFF2-40B4-BE49-F238E27FC236}">
                <a16:creationId xmlns:a16="http://schemas.microsoft.com/office/drawing/2014/main" xmlns="" id="{93326F8D-DE04-4C65-B48B-353A3319F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694238"/>
            <a:ext cx="7191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uadroTexto 5">
            <a:extLst>
              <a:ext uri="{FF2B5EF4-FFF2-40B4-BE49-F238E27FC236}">
                <a16:creationId xmlns:a16="http://schemas.microsoft.com/office/drawing/2014/main" xmlns="" id="{819FCAEB-1E2D-459B-9F4F-FD63CC493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6219825"/>
            <a:ext cx="827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PE" altLang="es-PE" sz="2000">
                <a:hlinkClick r:id="rId4"/>
              </a:rPr>
              <a:t>http://apps5.mineco.gob.pe/transparencia/Navegador/default.aspx</a:t>
            </a:r>
            <a:r>
              <a:rPr lang="es-PE" altLang="es-PE" sz="20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A6DA32-5B67-401E-8793-8B644DE81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32" y="225325"/>
            <a:ext cx="10058400" cy="160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SEACE Sistema electrónico de contrataciones del estado</a:t>
            </a:r>
          </a:p>
        </p:txBody>
      </p:sp>
      <p:pic>
        <p:nvPicPr>
          <p:cNvPr id="18435" name="Imagen 3">
            <a:extLst>
              <a:ext uri="{FF2B5EF4-FFF2-40B4-BE49-F238E27FC236}">
                <a16:creationId xmlns:a16="http://schemas.microsoft.com/office/drawing/2014/main" xmlns="" id="{CB403A12-19B5-4A7A-A218-E28F1A7A2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84338"/>
            <a:ext cx="875665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uadroTexto 4">
            <a:extLst>
              <a:ext uri="{FF2B5EF4-FFF2-40B4-BE49-F238E27FC236}">
                <a16:creationId xmlns:a16="http://schemas.microsoft.com/office/drawing/2014/main" xmlns="" id="{C85ABDF3-B838-44D9-9247-928249F7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6211888"/>
            <a:ext cx="1120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PE" altLang="es-PE" sz="2000">
                <a:hlinkClick r:id="rId3"/>
              </a:rPr>
              <a:t>http://prodapp2.seace.gob.pe/seacebus-uiwd-pub/buscadorPublico/buscadorPublico.xhtml</a:t>
            </a:r>
            <a:r>
              <a:rPr lang="es-PE" altLang="es-PE" sz="2000"/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5B3344-B350-4755-A306-C7B3DD32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7445"/>
            <a:ext cx="3945065" cy="110128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PE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Infobras</a:t>
            </a: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CGR</a:t>
            </a:r>
          </a:p>
        </p:txBody>
      </p:sp>
      <p:pic>
        <p:nvPicPr>
          <p:cNvPr id="19459" name="Imagen 3">
            <a:extLst>
              <a:ext uri="{FF2B5EF4-FFF2-40B4-BE49-F238E27FC236}">
                <a16:creationId xmlns:a16="http://schemas.microsoft.com/office/drawing/2014/main" xmlns="" id="{6F24EF78-7813-4AA2-AB2D-1C42AB46C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228725"/>
            <a:ext cx="99314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CuadroTexto 4">
            <a:extLst>
              <a:ext uri="{FF2B5EF4-FFF2-40B4-BE49-F238E27FC236}">
                <a16:creationId xmlns:a16="http://schemas.microsoft.com/office/drawing/2014/main" xmlns="" id="{3D5AC73B-3FDC-4B0A-B742-D9D9EC71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6215063"/>
            <a:ext cx="648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es-PE" altLang="es-PE" sz="2400">
                <a:hlinkClick r:id="rId3"/>
              </a:rPr>
              <a:t>https://apps.contraloria.gob.pe/ciudadano/</a:t>
            </a:r>
            <a:r>
              <a:rPr lang="es-PE" altLang="es-PE" sz="24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1" y="226488"/>
            <a:ext cx="5770452" cy="1807854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2" y="2159876"/>
            <a:ext cx="3376602" cy="40885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42" y="1943508"/>
            <a:ext cx="5045102" cy="98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7" y="2930593"/>
            <a:ext cx="3231931" cy="91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42" y="3826844"/>
            <a:ext cx="4083268" cy="88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70" y="4872099"/>
            <a:ext cx="2930275" cy="100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14" y="5731664"/>
            <a:ext cx="2808262" cy="87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ra sonriente 1">
            <a:extLst>
              <a:ext uri="{FF2B5EF4-FFF2-40B4-BE49-F238E27FC236}">
                <a16:creationId xmlns:a16="http://schemas.microsoft.com/office/drawing/2014/main" xmlns="" id="{67709433-646E-441E-9816-FE1FD0F8554B}"/>
              </a:ext>
            </a:extLst>
          </p:cNvPr>
          <p:cNvSpPr/>
          <p:nvPr/>
        </p:nvSpPr>
        <p:spPr>
          <a:xfrm>
            <a:off x="9210675" y="5622625"/>
            <a:ext cx="1114425" cy="984897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7399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E30856-F1F7-43EE-A1B2-7F678F0D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13" y="2207754"/>
            <a:ext cx="4540597" cy="27600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Carlos Arroyo Vivanco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@carlosarroyo007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latin typeface="+mj-lt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carroyo@proetica.org.pe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/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95E34AD-388B-4E83-91BE-B39B446E95E8}"/>
              </a:ext>
            </a:extLst>
          </p:cNvPr>
          <p:cNvSpPr txBox="1">
            <a:spLocks/>
          </p:cNvSpPr>
          <p:nvPr/>
        </p:nvSpPr>
        <p:spPr>
          <a:xfrm>
            <a:off x="9587057" y="5566763"/>
            <a:ext cx="2290916" cy="868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r>
              <a:rPr lang="en-US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GRACIAS</a:t>
            </a:r>
            <a:br>
              <a:rPr lang="en-US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xmlns="" id="{5327B562-5C86-491A-A5F0-FE19430E5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967"/>
          <a:stretch/>
        </p:blipFill>
        <p:spPr>
          <a:xfrm>
            <a:off x="5494702" y="1581698"/>
            <a:ext cx="6383271" cy="35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11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 descr="vjhc">
            <a:extLst>
              <a:ext uri="{FF2B5EF4-FFF2-40B4-BE49-F238E27FC236}">
                <a16:creationId xmlns:a16="http://schemas.microsoft.com/office/drawing/2014/main" xmlns="" id="{9AFECE5C-F9C7-4B9B-974F-B4FC02D58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6547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AAA32AA-B8EA-49DA-96C8-AF08C314EEF5}"/>
              </a:ext>
            </a:extLst>
          </p:cNvPr>
          <p:cNvSpPr txBox="1"/>
          <p:nvPr/>
        </p:nvSpPr>
        <p:spPr>
          <a:xfrm>
            <a:off x="3009901" y="609600"/>
            <a:ext cx="713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Auditorías Ciudadanas en 8 pasos</a:t>
            </a:r>
            <a:endParaRPr lang="es-PE" sz="3600" dirty="0"/>
          </a:p>
        </p:txBody>
      </p:sp>
    </p:spTree>
    <p:extLst>
      <p:ext uri="{BB962C8B-B14F-4D97-AF65-F5344CB8AC3E}">
        <p14:creationId xmlns:p14="http://schemas.microsoft.com/office/powerpoint/2010/main" val="1539062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57" y="1453548"/>
            <a:ext cx="4334282" cy="4195762"/>
          </a:xfrm>
        </p:spPr>
      </p:pic>
    </p:spTree>
    <p:extLst>
      <p:ext uri="{BB962C8B-B14F-4D97-AF65-F5344CB8AC3E}">
        <p14:creationId xmlns:p14="http://schemas.microsoft.com/office/powerpoint/2010/main" val="63333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83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03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E72FC1-28CF-4915-87E6-AD352C20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ES" altLang="es-PE" b="1" i="1">
                <a:solidFill>
                  <a:srgbClr val="FFFFFF"/>
                </a:solidFill>
                <a:latin typeface="Monotype Corsiva" panose="03010101010201010101" pitchFamily="66" charset="0"/>
              </a:rPr>
              <a:t>Ciudadanía</a:t>
            </a:r>
            <a:endParaRPr lang="es-PE">
              <a:solidFill>
                <a:srgbClr val="FFFFFF"/>
              </a:solidFill>
            </a:endParaRPr>
          </a:p>
        </p:txBody>
      </p:sp>
      <p:pic>
        <p:nvPicPr>
          <p:cNvPr id="1026" name="Picture 2" descr="Resultado de imagen para ciudadanÃ­a">
            <a:extLst>
              <a:ext uri="{FF2B5EF4-FFF2-40B4-BE49-F238E27FC236}">
                <a16:creationId xmlns:a16="http://schemas.microsoft.com/office/drawing/2014/main" xmlns="" id="{92A935D4-6BB7-45C1-A7AF-CD11F84E1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119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7F13139B-5913-469D-A290-1CB8079D1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29319" y="917725"/>
            <a:ext cx="3424739" cy="48523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 marL="95250" indent="-95250">
              <a:spcBef>
                <a:spcPct val="20000"/>
              </a:spcBef>
              <a:buChar char="•"/>
              <a:tabLst>
                <a:tab pos="0" algn="l"/>
                <a:tab pos="9525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9525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952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52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“Condición que reconoce a una persona una serie de derechos políticos y sociales que le permiten intervenir en la política de un país determinado”</a:t>
            </a:r>
          </a:p>
          <a:p>
            <a:pPr>
              <a:buFontTx/>
              <a:buNone/>
            </a:pPr>
            <a:endParaRPr lang="es-ES" altLang="es-PE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es-ES" altLang="es-PE" sz="1400" dirty="0">
                <a:solidFill>
                  <a:srgbClr val="FFFFFF"/>
                </a:solidFill>
              </a:rPr>
              <a:t>Es ejercido por ciudadanos que observan, reflexionan y actúan en los diversos procesos sociales.</a:t>
            </a:r>
          </a:p>
          <a:p>
            <a:pPr>
              <a:buFontTx/>
              <a:buNone/>
            </a:pPr>
            <a:endParaRPr lang="es-ES" altLang="es-PE" sz="1400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s-ES" altLang="es-PE" sz="1400" dirty="0">
                <a:solidFill>
                  <a:srgbClr val="FFFFFF"/>
                </a:solidFill>
              </a:rPr>
              <a:t>Los ciudadanos forman comunidades u organizaciones diversas las mismas que tienen un conjunto de deberes y derechos, El principal derecho es la  </a:t>
            </a:r>
            <a:r>
              <a:rPr lang="es-ES" altLang="es-PE" sz="1400" b="1" dirty="0">
                <a:solidFill>
                  <a:srgbClr val="FFFFFF"/>
                </a:solidFill>
              </a:rPr>
              <a:t>“participación política” </a:t>
            </a:r>
            <a:r>
              <a:rPr lang="es-ES" altLang="es-PE" sz="1400" dirty="0">
                <a:solidFill>
                  <a:srgbClr val="FFFFFF"/>
                </a:solidFill>
              </a:rPr>
              <a:t> ejercida específicamente  por el voto.</a:t>
            </a:r>
          </a:p>
          <a:p>
            <a:pPr>
              <a:buFontTx/>
              <a:buNone/>
            </a:pPr>
            <a:endParaRPr lang="es-ES" altLang="es-PE" sz="1400" dirty="0">
              <a:solidFill>
                <a:srgbClr val="FFFFFF"/>
              </a:solidFill>
            </a:endParaRPr>
          </a:p>
          <a:p>
            <a:pPr>
              <a:buFontTx/>
              <a:buNone/>
            </a:pPr>
            <a:r>
              <a:rPr lang="es-ES" altLang="es-PE" sz="1400" dirty="0">
                <a:solidFill>
                  <a:srgbClr val="FFFFFF"/>
                </a:solidFill>
              </a:rPr>
              <a:t> El ciudadano ejerce un nivel  de presión e influencia en  la gestión pública y la economía.</a:t>
            </a:r>
          </a:p>
        </p:txBody>
      </p:sp>
    </p:spTree>
    <p:extLst>
      <p:ext uri="{BB962C8B-B14F-4D97-AF65-F5344CB8AC3E}">
        <p14:creationId xmlns:p14="http://schemas.microsoft.com/office/powerpoint/2010/main" val="13898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sultado de imagen para participacion ciudadana">
            <a:extLst>
              <a:ext uri="{FF2B5EF4-FFF2-40B4-BE49-F238E27FC236}">
                <a16:creationId xmlns:a16="http://schemas.microsoft.com/office/drawing/2014/main" xmlns="" id="{D758C05E-7143-4C6F-9DCD-825A685A3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r="15616" b="-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CB86D297-F0C7-455B-A181-1CBB6E07D92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04998" y="798445"/>
            <a:ext cx="4803636" cy="1311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s-ES" altLang="es-PE" sz="4100" b="1" i="1">
                <a:solidFill>
                  <a:srgbClr val="000000"/>
                </a:solidFill>
                <a:latin typeface="Monotype Corsiva" panose="03010101010201010101" pitchFamily="66" charset="0"/>
              </a:rPr>
              <a:t>La Participación Ciudadana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7A4040D0-7AFF-4628-8BDA-FC98FA2C40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997" y="2272143"/>
            <a:ext cx="4706803" cy="3788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r>
              <a:rPr lang="es-ES" altLang="es-PE" sz="1900">
                <a:solidFill>
                  <a:srgbClr val="000000"/>
                </a:solidFill>
              </a:rPr>
              <a:t>Quien  participa  ” forma  parte ”  de  una comunidad,  con  la cual  se  identifica.</a:t>
            </a:r>
          </a:p>
          <a:p>
            <a:endParaRPr lang="es-ES" altLang="es-PE" sz="1900">
              <a:solidFill>
                <a:srgbClr val="000000"/>
              </a:solidFill>
            </a:endParaRPr>
          </a:p>
          <a:p>
            <a:r>
              <a:rPr lang="es-ES" altLang="es-PE" sz="1900">
                <a:solidFill>
                  <a:srgbClr val="000000"/>
                </a:solidFill>
              </a:rPr>
              <a:t>Pero,   además,   quien   participa “ toma  parte ”  de la  vida  y  el destino de la comunidad que integramos.</a:t>
            </a:r>
          </a:p>
          <a:p>
            <a:endParaRPr lang="es-ES" altLang="es-PE" sz="1900">
              <a:solidFill>
                <a:srgbClr val="000000"/>
              </a:solidFill>
            </a:endParaRPr>
          </a:p>
          <a:p>
            <a:r>
              <a:rPr lang="es-ES" altLang="es-PE" sz="1900">
                <a:solidFill>
                  <a:srgbClr val="000000"/>
                </a:solidFill>
              </a:rPr>
              <a:t>Tomar  parte  significa  intervenir,  opinar, y </a:t>
            </a:r>
            <a:r>
              <a:rPr lang="es-ES" altLang="es-PE" sz="1900" i="1">
                <a:solidFill>
                  <a:srgbClr val="000000"/>
                </a:solidFill>
              </a:rPr>
              <a:t>sobre  todo,  decidir </a:t>
            </a:r>
            <a:r>
              <a:rPr lang="es-ES" altLang="es-PE" sz="1900">
                <a:solidFill>
                  <a:srgbClr val="000000"/>
                </a:solidFill>
              </a:rPr>
              <a:t>sobre  las  cuestiones  que  tienen que  ver con  la  comunidad  y  que,  como  parte  de  ella,  también  nos  afectan.</a:t>
            </a:r>
          </a:p>
        </p:txBody>
      </p:sp>
    </p:spTree>
    <p:extLst>
      <p:ext uri="{BB962C8B-B14F-4D97-AF65-F5344CB8AC3E}">
        <p14:creationId xmlns:p14="http://schemas.microsoft.com/office/powerpoint/2010/main" val="24101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FED64B-84EE-4C70-A413-75C6D4E9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000000"/>
                </a:solidFill>
              </a:rPr>
              <a:t>La Ley!</a:t>
            </a:r>
            <a:endParaRPr lang="es-PE">
              <a:solidFill>
                <a:srgbClr val="000000"/>
              </a:solidFill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xmlns="" id="{88A05809-06D8-4F9F-82BD-F53754BB5B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r="3510" b="-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770803D-62DA-4949-B942-BDE903B04F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0574" y="2421682"/>
            <a:ext cx="4977578" cy="3639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s-ES" altLang="es-PE" sz="1300" b="1">
                <a:solidFill>
                  <a:srgbClr val="000000"/>
                </a:solidFill>
              </a:rPr>
              <a:t>Constitución 1993 - Artículo 2º, toda persona tiene derecho:</a:t>
            </a:r>
          </a:p>
          <a:p>
            <a:pPr>
              <a:buFontTx/>
              <a:buNone/>
            </a:pPr>
            <a:endParaRPr lang="es-ES" altLang="es-PE" sz="1300" b="1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s-ES" altLang="es-PE" sz="1300">
                <a:solidFill>
                  <a:srgbClr val="000000"/>
                </a:solidFill>
              </a:rPr>
              <a:t>“... a participar en forma individual en la vida política, económica,  social  y  Cultural  de  la  Nación.</a:t>
            </a:r>
          </a:p>
          <a:p>
            <a:pPr>
              <a:buFontTx/>
              <a:buNone/>
            </a:pPr>
            <a:endParaRPr lang="es-ES" altLang="es-PE" sz="130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s-ES" altLang="es-PE" sz="1300">
                <a:solidFill>
                  <a:srgbClr val="000000"/>
                </a:solidFill>
              </a:rPr>
              <a:t>Los ciudadanos,  tienen   conforme  a Ley, los  derechos  de  elección, de remoción o revocación de autoridades,  de  iniciativa  legislativa y de referéndum. ...”</a:t>
            </a:r>
          </a:p>
          <a:p>
            <a:pPr>
              <a:buFontTx/>
              <a:buNone/>
            </a:pPr>
            <a:endParaRPr lang="es-ES" altLang="es-PE" sz="130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s-ES" sz="1300">
                <a:solidFill>
                  <a:srgbClr val="000000"/>
                </a:solidFill>
              </a:rPr>
              <a:t>A solicitar sin expresión de causa la información que requiera y a recibirla de cualquier entidad pública, en el plazo legal, con el costo que suponga el pedido. Se exceptúan las informaciones que afectan la intimidad personal y las que expresamente se excluyan por ley o por razones de seguridad nacional. </a:t>
            </a:r>
            <a:endParaRPr lang="es-ES" altLang="es-PE" sz="130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s-ES" altLang="es-PE" sz="130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s-ES" sz="1300">
                <a:solidFill>
                  <a:srgbClr val="000000"/>
                </a:solidFill>
              </a:rPr>
              <a:t>“  A la paz, a la tranquilidad, al disfrute del tiempo libre y al descanso, así como a gozar de un ambiente equilibrado y adecuado al desarrollo de su vida...”</a:t>
            </a:r>
            <a:endParaRPr lang="es-ES" altLang="es-P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4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4A3C86-31CA-4E93-A465-A1CF0EF4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s-ES" sz="3700"/>
              <a:t>Ley de los Derechos de Participación y Control Ciudadano, Ley </a:t>
            </a:r>
            <a:r>
              <a:rPr lang="es-ES" sz="3700" err="1"/>
              <a:t>Nº</a:t>
            </a:r>
            <a:r>
              <a:rPr lang="es-ES" sz="3700"/>
              <a:t> 26300.</a:t>
            </a:r>
            <a:endParaRPr lang="es-PE" sz="3700"/>
          </a:p>
        </p:txBody>
      </p:sp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xmlns="" id="{2715B46E-AC29-49C7-8265-3B58202EC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r="34191" b="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9DA2E15-3E18-420C-9279-85B3C64F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100" b="1"/>
              <a:t>“Artículo 2.- </a:t>
            </a:r>
            <a:r>
              <a:rPr lang="es-ES" sz="1100"/>
              <a:t>Son derechos de participación de los ciudadanos los siguientes: </a:t>
            </a:r>
            <a:br>
              <a:rPr lang="es-ES" sz="1100"/>
            </a:br>
            <a:endParaRPr lang="es-ES" sz="1100"/>
          </a:p>
          <a:p>
            <a:pPr marL="0" indent="0">
              <a:buNone/>
            </a:pPr>
            <a:r>
              <a:rPr lang="es-ES" sz="1100"/>
              <a:t>  a) Iniciativa de reforma constitucional;</a:t>
            </a:r>
          </a:p>
          <a:p>
            <a:pPr marL="0" indent="0">
              <a:buNone/>
            </a:pPr>
            <a:r>
              <a:rPr lang="es-ES" sz="1100"/>
              <a:t>  b) iniciativa en la formación de leyes;</a:t>
            </a:r>
          </a:p>
          <a:p>
            <a:pPr marL="0" indent="0">
              <a:buNone/>
            </a:pPr>
            <a:r>
              <a:rPr lang="es-ES" sz="1100"/>
              <a:t>  c) referéndum;</a:t>
            </a:r>
          </a:p>
          <a:p>
            <a:pPr marL="0" indent="0">
              <a:buNone/>
            </a:pPr>
            <a:r>
              <a:rPr lang="es-ES" sz="1100"/>
              <a:t>  d) iniciativa en la formación de ordenanzas regionales y ordenanzas municipales; y,</a:t>
            </a:r>
          </a:p>
          <a:p>
            <a:pPr marL="0" indent="0">
              <a:buNone/>
            </a:pPr>
            <a:r>
              <a:rPr lang="es-ES" sz="1100"/>
              <a:t>  e) otros mecanismos de participación establecidos en la legislación vigente.</a:t>
            </a:r>
            <a:r>
              <a:rPr lang="es-ES" sz="1100" b="1"/>
              <a:t>”</a:t>
            </a:r>
            <a:r>
              <a:rPr lang="es-ES" sz="1100"/>
              <a:t> </a:t>
            </a:r>
            <a:br>
              <a:rPr lang="es-ES" sz="1100"/>
            </a:br>
            <a:endParaRPr lang="es-ES" sz="1100"/>
          </a:p>
          <a:p>
            <a:pPr marL="0" indent="0">
              <a:buNone/>
            </a:pPr>
            <a:r>
              <a:rPr lang="es-ES" sz="1100" b="1"/>
              <a:t>Artículo 3.-</a:t>
            </a:r>
            <a:r>
              <a:rPr lang="es-ES" sz="1100"/>
              <a:t> Son derechos de control de los ciudadanos los siguientes:</a:t>
            </a:r>
            <a:br>
              <a:rPr lang="es-ES" sz="1100"/>
            </a:br>
            <a:endParaRPr lang="es-ES" sz="1100"/>
          </a:p>
          <a:p>
            <a:pPr marL="0" indent="0">
              <a:buNone/>
            </a:pPr>
            <a:r>
              <a:rPr lang="es-ES" sz="1100"/>
              <a:t>  a) Revocatoria de Autoridades,</a:t>
            </a:r>
          </a:p>
          <a:p>
            <a:pPr marL="0" indent="0">
              <a:buNone/>
            </a:pPr>
            <a:r>
              <a:rPr lang="es-ES" sz="1100"/>
              <a:t>  b) Remoción de Autoridades;</a:t>
            </a:r>
          </a:p>
          <a:p>
            <a:pPr marL="0" indent="0">
              <a:buNone/>
            </a:pPr>
            <a:r>
              <a:rPr lang="es-ES" sz="1100"/>
              <a:t>   c) Demanda de Rendición de Cuentas; y,</a:t>
            </a:r>
          </a:p>
          <a:p>
            <a:pPr marL="0" indent="0">
              <a:buNone/>
            </a:pPr>
            <a:r>
              <a:rPr lang="es-ES" sz="1100"/>
              <a:t>   d) Otros mecanismos de control establecidos por la presente ley para el ámbito de los   gobiernos municipales y regionales.</a:t>
            </a:r>
          </a:p>
          <a:p>
            <a:pPr marL="0" indent="0">
              <a:buNone/>
            </a:pPr>
            <a:endParaRPr lang="es-PE" sz="1100"/>
          </a:p>
        </p:txBody>
      </p:sp>
    </p:spTree>
    <p:extLst>
      <p:ext uri="{BB962C8B-B14F-4D97-AF65-F5344CB8AC3E}">
        <p14:creationId xmlns:p14="http://schemas.microsoft.com/office/powerpoint/2010/main" val="353553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57363FD-7E77-4145-9483-331A807AD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12DD8D-D28D-446A-A503-FF524DF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Gobiernos Subnacionales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362DCC77-58B1-48F8-8917-95F217F49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1139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2562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643</Words>
  <Application>Microsoft Office PowerPoint</Application>
  <PresentationFormat>Panorámica</PresentationFormat>
  <Paragraphs>73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Bauhaus 93</vt:lpstr>
      <vt:lpstr>Calibri</vt:lpstr>
      <vt:lpstr>Calibri Light</vt:lpstr>
      <vt:lpstr>Miriam</vt:lpstr>
      <vt:lpstr>Monotype Corsiva</vt:lpstr>
      <vt:lpstr>Rockwell</vt:lpstr>
      <vt:lpstr>Wingdings</vt:lpstr>
      <vt:lpstr>Office Theme</vt:lpstr>
      <vt:lpstr>Presentación de PowerPoint</vt:lpstr>
      <vt:lpstr>Participación y vigilancia ciudadana: situación, dificultades y perspectivas.</vt:lpstr>
      <vt:lpstr>Presentación de PowerPoint</vt:lpstr>
      <vt:lpstr>Presentación de PowerPoint</vt:lpstr>
      <vt:lpstr>Ciudadanía</vt:lpstr>
      <vt:lpstr>La Participación Ciudadana </vt:lpstr>
      <vt:lpstr>La Ley!</vt:lpstr>
      <vt:lpstr>Ley de los Derechos de Participación y Control Ciudadano, Ley Nº 26300.</vt:lpstr>
      <vt:lpstr>Gobiernos Subnacionales</vt:lpstr>
      <vt:lpstr>Espacios de Concertación</vt:lpstr>
      <vt:lpstr>¿QUÉ ENTENDEMOS POR PARTICIPACIÓN CIUDADANA?  PNUD 2018</vt:lpstr>
      <vt:lpstr>Presentación de PowerPoint</vt:lpstr>
      <vt:lpstr>Presentación de PowerPoint</vt:lpstr>
      <vt:lpstr>¿QUÉ ENTENDEMOS POR PARTICIPACIÓN CIUDADANA?  PNUD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PUNTO ES QUE…</vt:lpstr>
      <vt:lpstr>Hay un pequeño detalle a favor.</vt:lpstr>
      <vt:lpstr>Presentación de PowerPoint</vt:lpstr>
      <vt:lpstr>Presentación de PowerPoint</vt:lpstr>
      <vt:lpstr>Algunas herramientas digitales  para el seguimiento de la gestion pública </vt:lpstr>
      <vt:lpstr>Portal de transparencia estándar</vt:lpstr>
      <vt:lpstr>Portal de transparencia económica</vt:lpstr>
      <vt:lpstr>SEACE Sistema electrónico de contrataciones del estado</vt:lpstr>
      <vt:lpstr>Infobras CGR</vt:lpstr>
      <vt:lpstr>Carlos Arroyo Vivanco @carlosarroyo007 carroyo@proetica.org.pe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Participación y vigilancia ciudadana: situación, dificultades y perspectivas.</dc:title>
  <dc:creator>Carlos Arroyo (TI PE)</dc:creator>
  <cp:lastModifiedBy>USUARIO</cp:lastModifiedBy>
  <cp:revision>3</cp:revision>
  <dcterms:created xsi:type="dcterms:W3CDTF">2019-10-18T15:30:52Z</dcterms:created>
  <dcterms:modified xsi:type="dcterms:W3CDTF">2019-10-18T20:41:39Z</dcterms:modified>
</cp:coreProperties>
</file>